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142535492" r:id="rId3"/>
    <p:sldId id="2142535486" r:id="rId4"/>
    <p:sldId id="2142535485" r:id="rId5"/>
    <p:sldId id="260" r:id="rId6"/>
    <p:sldId id="2142535489" r:id="rId7"/>
    <p:sldId id="2142535499" r:id="rId8"/>
    <p:sldId id="263" r:id="rId9"/>
    <p:sldId id="2142535488" r:id="rId10"/>
    <p:sldId id="259" r:id="rId11"/>
    <p:sldId id="268" r:id="rId12"/>
    <p:sldId id="269" r:id="rId13"/>
    <p:sldId id="270" r:id="rId14"/>
    <p:sldId id="2142535501" r:id="rId15"/>
    <p:sldId id="2142535502" r:id="rId16"/>
    <p:sldId id="2142535500" r:id="rId17"/>
    <p:sldId id="2142535493" r:id="rId18"/>
    <p:sldId id="2142535498" r:id="rId19"/>
    <p:sldId id="2142535495" r:id="rId20"/>
    <p:sldId id="2142535496" r:id="rId21"/>
    <p:sldId id="2142535497" r:id="rId22"/>
    <p:sldId id="271" r:id="rId23"/>
    <p:sldId id="2142535494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47" autoAdjust="0"/>
  </p:normalViewPr>
  <p:slideViewPr>
    <p:cSldViewPr snapToGrid="0">
      <p:cViewPr varScale="1">
        <p:scale>
          <a:sx n="96" d="100"/>
          <a:sy n="96" d="100"/>
        </p:scale>
        <p:origin x="11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Henrique Gross Windmoller" userId="6144c794-e0c9-41c7-b18c-7cbaecb3b742" providerId="ADAL" clId="{05EF3014-67E6-4340-9428-3A7679D0757A}"/>
    <pc:docChg chg="undo custSel addSld delSld modSld sldOrd">
      <pc:chgData name="Felipe Henrique Gross Windmoller" userId="6144c794-e0c9-41c7-b18c-7cbaecb3b742" providerId="ADAL" clId="{05EF3014-67E6-4340-9428-3A7679D0757A}" dt="2025-08-08T16:38:03.296" v="236" actId="47"/>
      <pc:docMkLst>
        <pc:docMk/>
      </pc:docMkLst>
      <pc:sldChg chg="modSp mod">
        <pc:chgData name="Felipe Henrique Gross Windmoller" userId="6144c794-e0c9-41c7-b18c-7cbaecb3b742" providerId="ADAL" clId="{05EF3014-67E6-4340-9428-3A7679D0757A}" dt="2025-08-08T12:57:31.042" v="1" actId="20577"/>
        <pc:sldMkLst>
          <pc:docMk/>
          <pc:sldMk cId="936909103" sldId="256"/>
        </pc:sldMkLst>
      </pc:sldChg>
      <pc:sldChg chg="del">
        <pc:chgData name="Felipe Henrique Gross Windmoller" userId="6144c794-e0c9-41c7-b18c-7cbaecb3b742" providerId="ADAL" clId="{05EF3014-67E6-4340-9428-3A7679D0757A}" dt="2025-08-08T12:58:31.563" v="2" actId="47"/>
        <pc:sldMkLst>
          <pc:docMk/>
          <pc:sldMk cId="710305844" sldId="266"/>
        </pc:sldMkLst>
      </pc:sldChg>
      <pc:sldChg chg="addSp delSp modSp add del mod ord addAnim delAnim modAnim">
        <pc:chgData name="Felipe Henrique Gross Windmoller" userId="6144c794-e0c9-41c7-b18c-7cbaecb3b742" providerId="ADAL" clId="{05EF3014-67E6-4340-9428-3A7679D0757A}" dt="2025-08-08T16:38:03.296" v="236" actId="47"/>
        <pc:sldMkLst>
          <pc:docMk/>
          <pc:sldMk cId="1462983718" sldId="2142535495"/>
        </pc:sldMkLst>
      </pc:sldChg>
    </pc:docChg>
  </pc:docChgLst>
  <pc:docChgLst>
    <pc:chgData name="Felipe Henrique Gross Windmoller" userId="6144c794-e0c9-41c7-b18c-7cbaecb3b742" providerId="ADAL" clId="{502EEFBB-ED2F-4BAF-829E-2A68521C764D}"/>
    <pc:docChg chg="custSel delSld modSld">
      <pc:chgData name="Felipe Henrique Gross Windmoller" userId="6144c794-e0c9-41c7-b18c-7cbaecb3b742" providerId="ADAL" clId="{502EEFBB-ED2F-4BAF-829E-2A68521C764D}" dt="2025-10-13T19:24:48.905" v="1" actId="47"/>
      <pc:docMkLst>
        <pc:docMk/>
      </pc:docMkLst>
      <pc:sldChg chg="delSp mod">
        <pc:chgData name="Felipe Henrique Gross Windmoller" userId="6144c794-e0c9-41c7-b18c-7cbaecb3b742" providerId="ADAL" clId="{502EEFBB-ED2F-4BAF-829E-2A68521C764D}" dt="2025-10-13T19:23:16.001" v="0" actId="478"/>
        <pc:sldMkLst>
          <pc:docMk/>
          <pc:sldMk cId="936909103" sldId="256"/>
        </pc:sldMkLst>
        <pc:picChg chg="del">
          <ac:chgData name="Felipe Henrique Gross Windmoller" userId="6144c794-e0c9-41c7-b18c-7cbaecb3b742" providerId="ADAL" clId="{502EEFBB-ED2F-4BAF-829E-2A68521C764D}" dt="2025-10-13T19:23:16.001" v="0" actId="478"/>
          <ac:picMkLst>
            <pc:docMk/>
            <pc:sldMk cId="936909103" sldId="256"/>
            <ac:picMk id="8" creationId="{B0B66B29-6DC4-A1D9-DEDB-57F9FD6EB0D1}"/>
          </ac:picMkLst>
        </pc:picChg>
      </pc:sldChg>
      <pc:sldChg chg="del">
        <pc:chgData name="Felipe Henrique Gross Windmoller" userId="6144c794-e0c9-41c7-b18c-7cbaecb3b742" providerId="ADAL" clId="{502EEFBB-ED2F-4BAF-829E-2A68521C764D}" dt="2025-10-13T19:24:48.905" v="1" actId="47"/>
        <pc:sldMkLst>
          <pc:docMk/>
          <pc:sldMk cId="710305844" sldId="266"/>
        </pc:sldMkLst>
      </pc:sldChg>
    </pc:docChg>
  </pc:docChgLst>
  <pc:docChgLst>
    <pc:chgData name="Felipe Henrique Gross Windmoller" userId="6144c794-e0c9-41c7-b18c-7cbaecb3b742" providerId="ADAL" clId="{026EE374-C99E-415E-B814-E6A7DD7EC70A}"/>
    <pc:docChg chg="undo custSel delSld modSld sldOrd">
      <pc:chgData name="Felipe Henrique Gross Windmoller" userId="6144c794-e0c9-41c7-b18c-7cbaecb3b742" providerId="ADAL" clId="{026EE374-C99E-415E-B814-E6A7DD7EC70A}" dt="2025-03-24T13:38:31.695" v="936"/>
      <pc:docMkLst>
        <pc:docMk/>
      </pc:docMkLst>
      <pc:sldChg chg="modSp mod">
        <pc:chgData name="Felipe Henrique Gross Windmoller" userId="6144c794-e0c9-41c7-b18c-7cbaecb3b742" providerId="ADAL" clId="{026EE374-C99E-415E-B814-E6A7DD7EC70A}" dt="2025-03-21T18:38:15.138" v="824" actId="20577"/>
        <pc:sldMkLst>
          <pc:docMk/>
          <pc:sldMk cId="936909103" sldId="256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50:19.021" v="923" actId="20577"/>
        <pc:sldMkLst>
          <pc:docMk/>
          <pc:sldMk cId="3681108619" sldId="257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2:08.066" v="26" actId="26606"/>
        <pc:sldMkLst>
          <pc:docMk/>
          <pc:sldMk cId="3577648582" sldId="259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3:04.292" v="29" actId="26606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026EE374-C99E-415E-B814-E6A7DD7EC70A}" dt="2025-03-20T19:52:12.484" v="115" actId="47"/>
        <pc:sldMkLst>
          <pc:docMk/>
          <pc:sldMk cId="3947648453" sldId="261"/>
        </pc:sldMkLst>
      </pc:sldChg>
      <pc:sldChg chg="addSp delSp modSp mod ord modAnim">
        <pc:chgData name="Felipe Henrique Gross Windmoller" userId="6144c794-e0c9-41c7-b18c-7cbaecb3b742" providerId="ADAL" clId="{026EE374-C99E-415E-B814-E6A7DD7EC70A}" dt="2025-03-21T18:58:26.719" v="934" actId="20577"/>
        <pc:sldMkLst>
          <pc:docMk/>
          <pc:sldMk cId="2283840808" sldId="262"/>
        </pc:sldMkLst>
      </pc:sldChg>
      <pc:sldChg chg="addSp delSp modSp mod ord">
        <pc:chgData name="Felipe Henrique Gross Windmoller" userId="6144c794-e0c9-41c7-b18c-7cbaecb3b742" providerId="ADAL" clId="{026EE374-C99E-415E-B814-E6A7DD7EC70A}" dt="2025-03-20T20:03:58.968" v="354" actId="478"/>
        <pc:sldMkLst>
          <pc:docMk/>
          <pc:sldMk cId="4167085130" sldId="263"/>
        </pc:sldMkLst>
      </pc:sldChg>
      <pc:sldChg chg="addSp delSp modSp del mod">
        <pc:chgData name="Felipe Henrique Gross Windmoller" userId="6144c794-e0c9-41c7-b18c-7cbaecb3b742" providerId="ADAL" clId="{026EE374-C99E-415E-B814-E6A7DD7EC70A}" dt="2025-03-20T19:58:59.582" v="343" actId="47"/>
        <pc:sldMkLst>
          <pc:docMk/>
          <pc:sldMk cId="417797602" sldId="264"/>
        </pc:sldMkLst>
      </pc:sldChg>
      <pc:sldChg chg="del">
        <pc:chgData name="Felipe Henrique Gross Windmoller" userId="6144c794-e0c9-41c7-b18c-7cbaecb3b742" providerId="ADAL" clId="{026EE374-C99E-415E-B814-E6A7DD7EC70A}" dt="2025-03-20T19:59:02.117" v="344" actId="47"/>
        <pc:sldMkLst>
          <pc:docMk/>
          <pc:sldMk cId="551176544" sldId="265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7:51.751" v="323" actId="255"/>
        <pc:sldMkLst>
          <pc:docMk/>
          <pc:sldMk cId="2323225498" sldId="268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6:59.349" v="317" actId="26606"/>
        <pc:sldMkLst>
          <pc:docMk/>
          <pc:sldMk cId="3600774219" sldId="269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33:59.400" v="754" actId="2057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026EE374-C99E-415E-B814-E6A7DD7EC70A}" dt="2025-03-20T19:58:30.220" v="335"/>
        <pc:sldMkLst>
          <pc:docMk/>
          <pc:sldMk cId="755077062" sldId="271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59:12.876" v="346" actId="1076"/>
        <pc:sldMkLst>
          <pc:docMk/>
          <pc:sldMk cId="1018620019" sldId="271"/>
        </pc:sldMkLst>
      </pc:sldChg>
      <pc:sldChg chg="addSp delSp modSp mod addAnim modAnim">
        <pc:chgData name="Felipe Henrique Gross Windmoller" userId="6144c794-e0c9-41c7-b18c-7cbaecb3b742" providerId="ADAL" clId="{026EE374-C99E-415E-B814-E6A7DD7EC70A}" dt="2025-03-21T18:42:18.225" v="903"/>
        <pc:sldMkLst>
          <pc:docMk/>
          <pc:sldMk cId="775928785" sldId="2142535486"/>
        </pc:sldMkLst>
      </pc:sldChg>
      <pc:sldChg chg="ord">
        <pc:chgData name="Felipe Henrique Gross Windmoller" userId="6144c794-e0c9-41c7-b18c-7cbaecb3b742" providerId="ADAL" clId="{026EE374-C99E-415E-B814-E6A7DD7EC70A}" dt="2025-03-24T13:38:31.695" v="936"/>
        <pc:sldMkLst>
          <pc:docMk/>
          <pc:sldMk cId="922170089" sldId="21425354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01. Introdução à Arquitetura de Software e Trade-</a:t>
          </a:r>
          <a:r>
            <a:rPr kumimoji="0" lang="pt-BR" b="1" i="0" u="none" strike="noStrike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offs</a:t>
          </a:r>
          <a:endParaRPr lang="pt-BR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1967CF06-910B-4C51-9683-DEBC3F05C59D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02. Diagramas de TI padrão BB</a:t>
          </a:r>
        </a:p>
      </dgm:t>
    </dgm:pt>
    <dgm:pt modelId="{FBD77A67-0C45-4DC1-94A7-BFBB5C48C19D}" type="parTrans" cxnId="{7313F118-A028-4677-B0FC-E30567750616}">
      <dgm:prSet/>
      <dgm:spPr/>
      <dgm:t>
        <a:bodyPr/>
        <a:lstStyle/>
        <a:p>
          <a:endParaRPr lang="pt-BR"/>
        </a:p>
      </dgm:t>
    </dgm:pt>
    <dgm:pt modelId="{BEEA072A-86B7-4DE5-BC35-E37CE44F35C8}" type="sibTrans" cxnId="{7313F118-A028-4677-B0FC-E30567750616}">
      <dgm:prSet/>
      <dgm:spPr/>
      <dgm:t>
        <a:bodyPr/>
        <a:lstStyle/>
        <a:p>
          <a:endParaRPr lang="pt-BR"/>
        </a:p>
      </dgm:t>
    </dgm:pt>
    <dgm:pt modelId="{AF08064B-AD2F-417B-9BAA-52139477CEC3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03. Domain-Driven Design (DDD)</a:t>
          </a:r>
        </a:p>
      </dgm:t>
    </dgm:pt>
    <dgm:pt modelId="{37EEAA75-5552-4BA0-96E1-4E27BCD50C61}" type="parTrans" cxnId="{7CF1356D-B444-474F-92C0-CCD8FC2CE7E5}">
      <dgm:prSet/>
      <dgm:spPr/>
      <dgm:t>
        <a:bodyPr/>
        <a:lstStyle/>
        <a:p>
          <a:endParaRPr lang="pt-BR"/>
        </a:p>
      </dgm:t>
    </dgm:pt>
    <dgm:pt modelId="{2DE9A45F-7AB2-482F-B779-3B5C4B8E2976}" type="sibTrans" cxnId="{7CF1356D-B444-474F-92C0-CCD8FC2CE7E5}">
      <dgm:prSet/>
      <dgm:spPr/>
      <dgm:t>
        <a:bodyPr/>
        <a:lstStyle/>
        <a:p>
          <a:endParaRPr lang="pt-BR"/>
        </a:p>
      </dgm:t>
    </dgm:pt>
    <dgm:pt modelId="{4BCA8E77-2CD4-4932-A895-CC0557F37EB4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04. Team </a:t>
          </a:r>
          <a:r>
            <a:rPr kumimoji="0" lang="pt-BR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Topologies</a:t>
          </a:r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, Soft Skills e Comunidade de Arquitetura no BB</a:t>
          </a:r>
        </a:p>
      </dgm:t>
    </dgm:pt>
    <dgm:pt modelId="{61BB1348-679E-4AEC-B363-D0223BA83AA9}" type="parTrans" cxnId="{1470DA92-087F-4762-BB58-461AB85C3422}">
      <dgm:prSet/>
      <dgm:spPr/>
      <dgm:t>
        <a:bodyPr/>
        <a:lstStyle/>
        <a:p>
          <a:endParaRPr lang="pt-BR"/>
        </a:p>
      </dgm:t>
    </dgm:pt>
    <dgm:pt modelId="{1CE9A8D0-B9C3-4628-8DBB-B91C9933D2A7}" type="sibTrans" cxnId="{1470DA92-087F-4762-BB58-461AB85C3422}">
      <dgm:prSet/>
      <dgm:spPr/>
      <dgm:t>
        <a:bodyPr/>
        <a:lstStyle/>
        <a:p>
          <a:endParaRPr lang="pt-BR"/>
        </a:p>
      </dgm:t>
    </dgm:pt>
    <dgm:pt modelId="{47DBFA1B-1F04-43AA-892B-220BFF4E436D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05. Complexidade </a:t>
          </a:r>
          <a:r>
            <a:rPr kumimoji="0" lang="pt-BR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vs</a:t>
          </a:r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Modularidade</a:t>
          </a:r>
        </a:p>
      </dgm:t>
    </dgm:pt>
    <dgm:pt modelId="{93323B27-7256-4CAF-B1ED-76C2D5DAE4D8}" type="parTrans" cxnId="{ADB76D19-0956-4662-AB3A-33B88BEAB323}">
      <dgm:prSet/>
      <dgm:spPr/>
      <dgm:t>
        <a:bodyPr/>
        <a:lstStyle/>
        <a:p>
          <a:endParaRPr lang="pt-BR"/>
        </a:p>
      </dgm:t>
    </dgm:pt>
    <dgm:pt modelId="{FF30C322-03BB-498C-8CB8-D9921901F44C}" type="sibTrans" cxnId="{ADB76D19-0956-4662-AB3A-33B88BEAB323}">
      <dgm:prSet/>
      <dgm:spPr/>
      <dgm:t>
        <a:bodyPr/>
        <a:lstStyle/>
        <a:p>
          <a:endParaRPr lang="pt-BR"/>
        </a:p>
      </dgm:t>
    </dgm:pt>
    <dgm:pt modelId="{26FAEBD2-196B-458A-97C6-E5FE43D6C1FE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06. Estilos Arquiteturais</a:t>
          </a:r>
        </a:p>
      </dgm:t>
    </dgm:pt>
    <dgm:pt modelId="{31A95DC9-CF9E-4E52-994C-323C39A5466E}" type="parTrans" cxnId="{1CF6AD58-8719-428A-A2A1-0D883E2C6171}">
      <dgm:prSet/>
      <dgm:spPr/>
      <dgm:t>
        <a:bodyPr/>
        <a:lstStyle/>
        <a:p>
          <a:endParaRPr lang="pt-BR"/>
        </a:p>
      </dgm:t>
    </dgm:pt>
    <dgm:pt modelId="{F975C5F3-BFEA-4BB8-BEC6-9F16F7834BAB}" type="sibTrans" cxnId="{1CF6AD58-8719-428A-A2A1-0D883E2C6171}">
      <dgm:prSet/>
      <dgm:spPr/>
      <dgm:t>
        <a:bodyPr/>
        <a:lstStyle/>
        <a:p>
          <a:endParaRPr lang="pt-BR"/>
        </a:p>
      </dgm:t>
    </dgm:pt>
    <dgm:pt modelId="{C30F408C-0845-46A5-BD7A-7066D03C2712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07. Infraestrutura e Integração de Software no BB</a:t>
          </a:r>
        </a:p>
      </dgm:t>
    </dgm:pt>
    <dgm:pt modelId="{C7D09326-B1CE-4257-B919-DF39A016510F}" type="parTrans" cxnId="{F1F67E01-9BB9-4873-A893-6F009BC32F41}">
      <dgm:prSet/>
      <dgm:spPr/>
      <dgm:t>
        <a:bodyPr/>
        <a:lstStyle/>
        <a:p>
          <a:endParaRPr lang="pt-BR"/>
        </a:p>
      </dgm:t>
    </dgm:pt>
    <dgm:pt modelId="{CBFEBB03-390C-4AA6-8855-AA4D3FE7C64A}" type="sibTrans" cxnId="{F1F67E01-9BB9-4873-A893-6F009BC32F41}">
      <dgm:prSet/>
      <dgm:spPr/>
      <dgm:t>
        <a:bodyPr/>
        <a:lstStyle/>
        <a:p>
          <a:endParaRPr lang="pt-BR"/>
        </a:p>
      </dgm:t>
    </dgm:pt>
    <dgm:pt modelId="{907A2653-FD80-4EBC-B3FE-2E39AF4DAA67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08. 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SRE, </a:t>
          </a:r>
          <a:r>
            <a:rPr kumimoji="0" lang="en-US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Monitoração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e </a:t>
          </a:r>
          <a:r>
            <a:rPr kumimoji="0" lang="en-US" b="1" i="0" u="none" strike="noStrike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Observabilidade</a:t>
          </a:r>
          <a:endParaRPr kumimoji="0" lang="pt-BR" b="1" i="0" u="none" strike="noStrike" cap="none" spc="0" normalizeH="0" baseline="0" noProof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gm:t>
    </dgm:pt>
    <dgm:pt modelId="{CA45BA0B-CDDB-4E1B-B4EC-A8997157E399}" type="parTrans" cxnId="{C82A92D4-4FB2-4420-96CA-D6DD53E2A85C}">
      <dgm:prSet/>
      <dgm:spPr/>
      <dgm:t>
        <a:bodyPr/>
        <a:lstStyle/>
        <a:p>
          <a:endParaRPr lang="pt-BR"/>
        </a:p>
      </dgm:t>
    </dgm:pt>
    <dgm:pt modelId="{80245065-31FF-4CAD-A9D4-C72680289417}" type="sibTrans" cxnId="{C82A92D4-4FB2-4420-96CA-D6DD53E2A85C}">
      <dgm:prSet/>
      <dgm:spPr/>
      <dgm:t>
        <a:bodyPr/>
        <a:lstStyle/>
        <a:p>
          <a:endParaRPr lang="pt-BR"/>
        </a:p>
      </dgm:t>
    </dgm:pt>
    <dgm:pt modelId="{6A363A1E-740F-4C67-BD57-7BE0C60E69D0}">
      <dgm:prSet/>
      <dgm:spPr/>
      <dgm:t>
        <a:bodyPr/>
        <a:lstStyle/>
        <a:p>
          <a:r>
            <a:rPr kumimoji="0" lang="pt-BR" b="1" i="0" u="none" strike="noStrike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09. Modernização de Software</a:t>
          </a:r>
        </a:p>
      </dgm:t>
    </dgm:pt>
    <dgm:pt modelId="{B62153AD-3201-4546-9036-C25071AE4C02}" type="parTrans" cxnId="{4D549AD8-0832-4B5A-AF69-873ABB25E949}">
      <dgm:prSet/>
      <dgm:spPr/>
      <dgm:t>
        <a:bodyPr/>
        <a:lstStyle/>
        <a:p>
          <a:endParaRPr lang="pt-BR"/>
        </a:p>
      </dgm:t>
    </dgm:pt>
    <dgm:pt modelId="{79CEA957-7CE4-4F72-A78B-0DA0C3F17F85}" type="sibTrans" cxnId="{4D549AD8-0832-4B5A-AF69-873ABB25E949}">
      <dgm:prSet/>
      <dgm:spPr/>
      <dgm:t>
        <a:bodyPr/>
        <a:lstStyle/>
        <a:p>
          <a:endParaRPr lang="pt-BR"/>
        </a:p>
      </dgm:t>
    </dgm:pt>
    <dgm:pt modelId="{BCF18A1D-C05A-43A8-87F2-4BA644DF166A}">
      <dgm:prSet/>
      <dgm:spPr/>
      <dgm:t>
        <a:bodyPr/>
        <a:lstStyle/>
        <a:p>
          <a:r>
            <a:rPr kumimoji="0" lang="pt-BR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10. </a:t>
          </a:r>
          <a:r>
            <a:rPr kumimoji="0" lang="en-US" b="1" i="0" u="none" strike="noStrike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Kata de </a:t>
          </a:r>
          <a:r>
            <a:rPr kumimoji="0" lang="en-US" b="1" i="0" u="none" strike="noStrike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Arquitetura</a:t>
          </a:r>
          <a:endParaRPr kumimoji="0" lang="pt-BR" b="1" i="0" u="none" strike="noStrike" cap="none" spc="0" normalizeH="0" baseline="0" noProof="0" dirty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gm:t>
    </dgm:pt>
    <dgm:pt modelId="{C71FF69F-C66B-4581-8AC4-01BB42F68FCE}" type="parTrans" cxnId="{622B25C1-55E9-4D66-BC93-2F96F2DC2795}">
      <dgm:prSet/>
      <dgm:spPr/>
      <dgm:t>
        <a:bodyPr/>
        <a:lstStyle/>
        <a:p>
          <a:endParaRPr lang="pt-BR"/>
        </a:p>
      </dgm:t>
    </dgm:pt>
    <dgm:pt modelId="{E2547C99-C524-4ED8-A1FB-16D5B6AAE97D}" type="sibTrans" cxnId="{622B25C1-55E9-4D66-BC93-2F96F2DC2795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5AABE8D8-AF8C-4154-BBA8-2A48C7E79399}" type="pres">
      <dgm:prSet presAssocID="{CDAFF282-314B-4A92-8956-47B782EF1CB3}" presName="spacer" presStyleCnt="0"/>
      <dgm:spPr/>
    </dgm:pt>
    <dgm:pt modelId="{F7F53050-B872-48DE-930D-802852413BD5}" type="pres">
      <dgm:prSet presAssocID="{1967CF06-910B-4C51-9683-DEBC3F05C59D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818C43EE-702E-4AB5-A7D4-42FCED7704D1}" type="pres">
      <dgm:prSet presAssocID="{BEEA072A-86B7-4DE5-BC35-E37CE44F35C8}" presName="spacer" presStyleCnt="0"/>
      <dgm:spPr/>
    </dgm:pt>
    <dgm:pt modelId="{03E50D28-6339-46FD-B9C4-4FCB1899C59C}" type="pres">
      <dgm:prSet presAssocID="{AF08064B-AD2F-417B-9BAA-52139477CEC3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718BADFE-C7EB-45A5-B9FF-E728C6416B8B}" type="pres">
      <dgm:prSet presAssocID="{2DE9A45F-7AB2-482F-B779-3B5C4B8E2976}" presName="spacer" presStyleCnt="0"/>
      <dgm:spPr/>
    </dgm:pt>
    <dgm:pt modelId="{95DE5921-30AE-40F3-85AA-ED4058C5F9B2}" type="pres">
      <dgm:prSet presAssocID="{4BCA8E77-2CD4-4932-A895-CC0557F37EB4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75CF58A-2E4D-461F-8B6C-98B5DE754D59}" type="pres">
      <dgm:prSet presAssocID="{1CE9A8D0-B9C3-4628-8DBB-B91C9933D2A7}" presName="spacer" presStyleCnt="0"/>
      <dgm:spPr/>
    </dgm:pt>
    <dgm:pt modelId="{1CF8B61C-C7DD-4D5C-BEFB-C03FD492AF9F}" type="pres">
      <dgm:prSet presAssocID="{47DBFA1B-1F04-43AA-892B-220BFF4E436D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B9A5D95A-1A6A-4DEB-87BE-C863AB9C98E1}" type="pres">
      <dgm:prSet presAssocID="{FF30C322-03BB-498C-8CB8-D9921901F44C}" presName="spacer" presStyleCnt="0"/>
      <dgm:spPr/>
    </dgm:pt>
    <dgm:pt modelId="{FA908E4D-3687-46F0-9116-0E9C4D7F92AA}" type="pres">
      <dgm:prSet presAssocID="{26FAEBD2-196B-458A-97C6-E5FE43D6C1FE}" presName="parentText" presStyleLbl="node1" presStyleIdx="5" presStyleCnt="10" custLinFactNeighborX="-4728">
        <dgm:presLayoutVars>
          <dgm:chMax val="0"/>
          <dgm:bulletEnabled val="1"/>
        </dgm:presLayoutVars>
      </dgm:prSet>
      <dgm:spPr/>
    </dgm:pt>
    <dgm:pt modelId="{199B8DE4-8648-4098-9796-67F381850BED}" type="pres">
      <dgm:prSet presAssocID="{F975C5F3-BFEA-4BB8-BEC6-9F16F7834BAB}" presName="spacer" presStyleCnt="0"/>
      <dgm:spPr/>
    </dgm:pt>
    <dgm:pt modelId="{846BBF90-6342-4D7A-8A38-0BF63983F68C}" type="pres">
      <dgm:prSet presAssocID="{C30F408C-0845-46A5-BD7A-7066D03C271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4819369-1212-4E63-BD73-BFB7798D73F2}" type="pres">
      <dgm:prSet presAssocID="{CBFEBB03-390C-4AA6-8855-AA4D3FE7C64A}" presName="spacer" presStyleCnt="0"/>
      <dgm:spPr/>
    </dgm:pt>
    <dgm:pt modelId="{FB6E03C2-A25E-4008-85ED-8DB13269A9BB}" type="pres">
      <dgm:prSet presAssocID="{907A2653-FD80-4EBC-B3FE-2E39AF4DAA67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ADE7FF1-72EE-4E83-8BD8-5EE2C12AE067}" type="pres">
      <dgm:prSet presAssocID="{80245065-31FF-4CAD-A9D4-C72680289417}" presName="spacer" presStyleCnt="0"/>
      <dgm:spPr/>
    </dgm:pt>
    <dgm:pt modelId="{D23503F3-B586-43A4-B93B-F2F0FF4A9887}" type="pres">
      <dgm:prSet presAssocID="{6A363A1E-740F-4C67-BD57-7BE0C60E69D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BD1C2567-6C2C-4D50-BAFB-A03B758570F5}" type="pres">
      <dgm:prSet presAssocID="{79CEA957-7CE4-4F72-A78B-0DA0C3F17F85}" presName="spacer" presStyleCnt="0"/>
      <dgm:spPr/>
    </dgm:pt>
    <dgm:pt modelId="{95CFADDB-290E-4A84-848F-50F85C75D9DD}" type="pres">
      <dgm:prSet presAssocID="{BCF18A1D-C05A-43A8-87F2-4BA644DF166A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F1F67E01-9BB9-4873-A893-6F009BC32F41}" srcId="{2A9ED4C6-9F4B-44E2-9E07-8EE292C99B7F}" destId="{C30F408C-0845-46A5-BD7A-7066D03C2712}" srcOrd="6" destOrd="0" parTransId="{C7D09326-B1CE-4257-B919-DF39A016510F}" sibTransId="{CBFEBB03-390C-4AA6-8855-AA4D3FE7C64A}"/>
    <dgm:cxn modelId="{4E57310C-35AD-4E7C-8B2E-3914F6BFA7E0}" type="presOf" srcId="{6A363A1E-740F-4C67-BD57-7BE0C60E69D0}" destId="{D23503F3-B586-43A4-B93B-F2F0FF4A9887}" srcOrd="0" destOrd="0" presId="urn:microsoft.com/office/officeart/2005/8/layout/vList2"/>
    <dgm:cxn modelId="{CAEC1D10-66D8-45FC-889B-EC3319FCD26A}" type="presOf" srcId="{BCF18A1D-C05A-43A8-87F2-4BA644DF166A}" destId="{95CFADDB-290E-4A84-848F-50F85C75D9DD}" srcOrd="0" destOrd="0" presId="urn:microsoft.com/office/officeart/2005/8/layout/vList2"/>
    <dgm:cxn modelId="{7313F118-A028-4677-B0FC-E30567750616}" srcId="{2A9ED4C6-9F4B-44E2-9E07-8EE292C99B7F}" destId="{1967CF06-910B-4C51-9683-DEBC3F05C59D}" srcOrd="1" destOrd="0" parTransId="{FBD77A67-0C45-4DC1-94A7-BFBB5C48C19D}" sibTransId="{BEEA072A-86B7-4DE5-BC35-E37CE44F35C8}"/>
    <dgm:cxn modelId="{ADB76D19-0956-4662-AB3A-33B88BEAB323}" srcId="{2A9ED4C6-9F4B-44E2-9E07-8EE292C99B7F}" destId="{47DBFA1B-1F04-43AA-892B-220BFF4E436D}" srcOrd="4" destOrd="0" parTransId="{93323B27-7256-4CAF-B1ED-76C2D5DAE4D8}" sibTransId="{FF30C322-03BB-498C-8CB8-D9921901F44C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30F37641-6ADE-4EA4-9E39-EE0714C6B039}" type="presOf" srcId="{1967CF06-910B-4C51-9683-DEBC3F05C59D}" destId="{F7F53050-B872-48DE-930D-802852413BD5}" srcOrd="0" destOrd="0" presId="urn:microsoft.com/office/officeart/2005/8/layout/vList2"/>
    <dgm:cxn modelId="{7CF1356D-B444-474F-92C0-CCD8FC2CE7E5}" srcId="{2A9ED4C6-9F4B-44E2-9E07-8EE292C99B7F}" destId="{AF08064B-AD2F-417B-9BAA-52139477CEC3}" srcOrd="2" destOrd="0" parTransId="{37EEAA75-5552-4BA0-96E1-4E27BCD50C61}" sibTransId="{2DE9A45F-7AB2-482F-B779-3B5C4B8E2976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1CF6AD58-8719-428A-A2A1-0D883E2C6171}" srcId="{2A9ED4C6-9F4B-44E2-9E07-8EE292C99B7F}" destId="{26FAEBD2-196B-458A-97C6-E5FE43D6C1FE}" srcOrd="5" destOrd="0" parTransId="{31A95DC9-CF9E-4E52-994C-323C39A5466E}" sibTransId="{F975C5F3-BFEA-4BB8-BEC6-9F16F7834BAB}"/>
    <dgm:cxn modelId="{1470DA92-087F-4762-BB58-461AB85C3422}" srcId="{2A9ED4C6-9F4B-44E2-9E07-8EE292C99B7F}" destId="{4BCA8E77-2CD4-4932-A895-CC0557F37EB4}" srcOrd="3" destOrd="0" parTransId="{61BB1348-679E-4AEC-B363-D0223BA83AA9}" sibTransId="{1CE9A8D0-B9C3-4628-8DBB-B91C9933D2A7}"/>
    <dgm:cxn modelId="{56D37DA6-2D28-41E0-B641-B918E35FF002}" type="presOf" srcId="{26FAEBD2-196B-458A-97C6-E5FE43D6C1FE}" destId="{FA908E4D-3687-46F0-9116-0E9C4D7F92AA}" srcOrd="0" destOrd="0" presId="urn:microsoft.com/office/officeart/2005/8/layout/vList2"/>
    <dgm:cxn modelId="{622B25C1-55E9-4D66-BC93-2F96F2DC2795}" srcId="{2A9ED4C6-9F4B-44E2-9E07-8EE292C99B7F}" destId="{BCF18A1D-C05A-43A8-87F2-4BA644DF166A}" srcOrd="9" destOrd="0" parTransId="{C71FF69F-C66B-4581-8AC4-01BB42F68FCE}" sibTransId="{E2547C99-C524-4ED8-A1FB-16D5B6AAE97D}"/>
    <dgm:cxn modelId="{645CA3C5-E737-40C1-945B-BF1B9FD3CCD3}" type="presOf" srcId="{4BCA8E77-2CD4-4932-A895-CC0557F37EB4}" destId="{95DE5921-30AE-40F3-85AA-ED4058C5F9B2}" srcOrd="0" destOrd="0" presId="urn:microsoft.com/office/officeart/2005/8/layout/vList2"/>
    <dgm:cxn modelId="{1DEFACC8-94E3-468A-8DB1-387B7FC0EDB3}" type="presOf" srcId="{47DBFA1B-1F04-43AA-892B-220BFF4E436D}" destId="{1CF8B61C-C7DD-4D5C-BEFB-C03FD492AF9F}" srcOrd="0" destOrd="0" presId="urn:microsoft.com/office/officeart/2005/8/layout/vList2"/>
    <dgm:cxn modelId="{C82A92D4-4FB2-4420-96CA-D6DD53E2A85C}" srcId="{2A9ED4C6-9F4B-44E2-9E07-8EE292C99B7F}" destId="{907A2653-FD80-4EBC-B3FE-2E39AF4DAA67}" srcOrd="7" destOrd="0" parTransId="{CA45BA0B-CDDB-4E1B-B4EC-A8997157E399}" sibTransId="{80245065-31FF-4CAD-A9D4-C72680289417}"/>
    <dgm:cxn modelId="{4D549AD8-0832-4B5A-AF69-873ABB25E949}" srcId="{2A9ED4C6-9F4B-44E2-9E07-8EE292C99B7F}" destId="{6A363A1E-740F-4C67-BD57-7BE0C60E69D0}" srcOrd="8" destOrd="0" parTransId="{B62153AD-3201-4546-9036-C25071AE4C02}" sibTransId="{79CEA957-7CE4-4F72-A78B-0DA0C3F17F85}"/>
    <dgm:cxn modelId="{D45F6DE8-7D91-430A-929B-A985D6BED020}" type="presOf" srcId="{C30F408C-0845-46A5-BD7A-7066D03C2712}" destId="{846BBF90-6342-4D7A-8A38-0BF63983F68C}" srcOrd="0" destOrd="0" presId="urn:microsoft.com/office/officeart/2005/8/layout/vList2"/>
    <dgm:cxn modelId="{4EDDEFE8-E0CB-4BA0-B5C6-546CBE238F62}" type="presOf" srcId="{907A2653-FD80-4EBC-B3FE-2E39AF4DAA67}" destId="{FB6E03C2-A25E-4008-85ED-8DB13269A9BB}" srcOrd="0" destOrd="0" presId="urn:microsoft.com/office/officeart/2005/8/layout/vList2"/>
    <dgm:cxn modelId="{B71B95EF-3B41-4B8A-8A21-B42330878D1C}" type="presOf" srcId="{AF08064B-AD2F-417B-9BAA-52139477CEC3}" destId="{03E50D28-6339-46FD-B9C4-4FCB1899C59C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091AD4C6-8CD7-4F82-BB85-3E70B16395C1}" type="presParOf" srcId="{0B2088F8-2A92-4BDB-B562-2A1FEA29AC19}" destId="{5AABE8D8-AF8C-4154-BBA8-2A48C7E79399}" srcOrd="1" destOrd="0" presId="urn:microsoft.com/office/officeart/2005/8/layout/vList2"/>
    <dgm:cxn modelId="{CC073255-D15F-4EB7-B05B-A73EF6CFEC2C}" type="presParOf" srcId="{0B2088F8-2A92-4BDB-B562-2A1FEA29AC19}" destId="{F7F53050-B872-48DE-930D-802852413BD5}" srcOrd="2" destOrd="0" presId="urn:microsoft.com/office/officeart/2005/8/layout/vList2"/>
    <dgm:cxn modelId="{9F39E009-D026-4CC2-97F3-EB1E5E153670}" type="presParOf" srcId="{0B2088F8-2A92-4BDB-B562-2A1FEA29AC19}" destId="{818C43EE-702E-4AB5-A7D4-42FCED7704D1}" srcOrd="3" destOrd="0" presId="urn:microsoft.com/office/officeart/2005/8/layout/vList2"/>
    <dgm:cxn modelId="{493DF178-1AD8-4D03-916F-EB651427F983}" type="presParOf" srcId="{0B2088F8-2A92-4BDB-B562-2A1FEA29AC19}" destId="{03E50D28-6339-46FD-B9C4-4FCB1899C59C}" srcOrd="4" destOrd="0" presId="urn:microsoft.com/office/officeart/2005/8/layout/vList2"/>
    <dgm:cxn modelId="{D532FB96-D2FF-4594-889B-FD473A819387}" type="presParOf" srcId="{0B2088F8-2A92-4BDB-B562-2A1FEA29AC19}" destId="{718BADFE-C7EB-45A5-B9FF-E728C6416B8B}" srcOrd="5" destOrd="0" presId="urn:microsoft.com/office/officeart/2005/8/layout/vList2"/>
    <dgm:cxn modelId="{927B3874-1C44-478A-A499-64139BDCF33F}" type="presParOf" srcId="{0B2088F8-2A92-4BDB-B562-2A1FEA29AC19}" destId="{95DE5921-30AE-40F3-85AA-ED4058C5F9B2}" srcOrd="6" destOrd="0" presId="urn:microsoft.com/office/officeart/2005/8/layout/vList2"/>
    <dgm:cxn modelId="{91367EF6-30FF-4DCA-955C-B02090B0BB24}" type="presParOf" srcId="{0B2088F8-2A92-4BDB-B562-2A1FEA29AC19}" destId="{975CF58A-2E4D-461F-8B6C-98B5DE754D59}" srcOrd="7" destOrd="0" presId="urn:microsoft.com/office/officeart/2005/8/layout/vList2"/>
    <dgm:cxn modelId="{CE0FF91E-29BD-4A11-93DA-2438E3AC7174}" type="presParOf" srcId="{0B2088F8-2A92-4BDB-B562-2A1FEA29AC19}" destId="{1CF8B61C-C7DD-4D5C-BEFB-C03FD492AF9F}" srcOrd="8" destOrd="0" presId="urn:microsoft.com/office/officeart/2005/8/layout/vList2"/>
    <dgm:cxn modelId="{26A5C2A6-87D0-466D-A346-5BF80393DC4C}" type="presParOf" srcId="{0B2088F8-2A92-4BDB-B562-2A1FEA29AC19}" destId="{B9A5D95A-1A6A-4DEB-87BE-C863AB9C98E1}" srcOrd="9" destOrd="0" presId="urn:microsoft.com/office/officeart/2005/8/layout/vList2"/>
    <dgm:cxn modelId="{1D8F6293-6743-4FA9-992F-89B02AE5B31B}" type="presParOf" srcId="{0B2088F8-2A92-4BDB-B562-2A1FEA29AC19}" destId="{FA908E4D-3687-46F0-9116-0E9C4D7F92AA}" srcOrd="10" destOrd="0" presId="urn:microsoft.com/office/officeart/2005/8/layout/vList2"/>
    <dgm:cxn modelId="{C3829E77-BA1C-49E7-871D-D7BF8E465577}" type="presParOf" srcId="{0B2088F8-2A92-4BDB-B562-2A1FEA29AC19}" destId="{199B8DE4-8648-4098-9796-67F381850BED}" srcOrd="11" destOrd="0" presId="urn:microsoft.com/office/officeart/2005/8/layout/vList2"/>
    <dgm:cxn modelId="{4DDF097D-EE56-4171-8AEA-4772119FF0ED}" type="presParOf" srcId="{0B2088F8-2A92-4BDB-B562-2A1FEA29AC19}" destId="{846BBF90-6342-4D7A-8A38-0BF63983F68C}" srcOrd="12" destOrd="0" presId="urn:microsoft.com/office/officeart/2005/8/layout/vList2"/>
    <dgm:cxn modelId="{FD7D0198-636E-4D87-AFD0-7F9B7BF30290}" type="presParOf" srcId="{0B2088F8-2A92-4BDB-B562-2A1FEA29AC19}" destId="{44819369-1212-4E63-BD73-BFB7798D73F2}" srcOrd="13" destOrd="0" presId="urn:microsoft.com/office/officeart/2005/8/layout/vList2"/>
    <dgm:cxn modelId="{89F683B2-CCC6-47B6-B4B4-BF90F3FC5BAA}" type="presParOf" srcId="{0B2088F8-2A92-4BDB-B562-2A1FEA29AC19}" destId="{FB6E03C2-A25E-4008-85ED-8DB13269A9BB}" srcOrd="14" destOrd="0" presId="urn:microsoft.com/office/officeart/2005/8/layout/vList2"/>
    <dgm:cxn modelId="{ACEFEA07-DE4E-431D-93D9-F3DDB5547440}" type="presParOf" srcId="{0B2088F8-2A92-4BDB-B562-2A1FEA29AC19}" destId="{BADE7FF1-72EE-4E83-8BD8-5EE2C12AE067}" srcOrd="15" destOrd="0" presId="urn:microsoft.com/office/officeart/2005/8/layout/vList2"/>
    <dgm:cxn modelId="{9EA256AB-D665-4170-857F-826F0B619078}" type="presParOf" srcId="{0B2088F8-2A92-4BDB-B562-2A1FEA29AC19}" destId="{D23503F3-B586-43A4-B93B-F2F0FF4A9887}" srcOrd="16" destOrd="0" presId="urn:microsoft.com/office/officeart/2005/8/layout/vList2"/>
    <dgm:cxn modelId="{28E2FF40-3F8A-4621-9BE3-7C2CBA70FBE0}" type="presParOf" srcId="{0B2088F8-2A92-4BDB-B562-2A1FEA29AC19}" destId="{BD1C2567-6C2C-4D50-BAFB-A03B758570F5}" srcOrd="17" destOrd="0" presId="urn:microsoft.com/office/officeart/2005/8/layout/vList2"/>
    <dgm:cxn modelId="{29515892-9CBD-452A-90A7-481C1B541DAD}" type="presParOf" srcId="{0B2088F8-2A92-4BDB-B562-2A1FEA29AC19}" destId="{95CFADDB-290E-4A84-848F-50F85C75D9DD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dirty="0"/>
            <a:t>Segurança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E5FBA1F4-58D9-4B41-92C8-AB50EB11248D}">
      <dgm:prSet/>
      <dgm:spPr/>
      <dgm:t>
        <a:bodyPr/>
        <a:lstStyle/>
        <a:p>
          <a:r>
            <a:rPr lang="pt-BR" dirty="0"/>
            <a:t>Agilidade</a:t>
          </a:r>
        </a:p>
      </dgm:t>
    </dgm:pt>
    <dgm:pt modelId="{DE7D4AC0-001E-41D0-9173-8784F4FBBD56}" type="parTrans" cxnId="{223586D2-93EC-481E-ACD1-2C76D1FBA236}">
      <dgm:prSet/>
      <dgm:spPr/>
      <dgm:t>
        <a:bodyPr/>
        <a:lstStyle/>
        <a:p>
          <a:endParaRPr lang="pt-BR"/>
        </a:p>
      </dgm:t>
    </dgm:pt>
    <dgm:pt modelId="{7A67DE4E-0860-45AD-B65B-2E585227705C}" type="sibTrans" cxnId="{223586D2-93EC-481E-ACD1-2C76D1FBA236}">
      <dgm:prSet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E5EA96FE-010C-400B-B00A-565D319E541D}" type="pres">
      <dgm:prSet presAssocID="{1C567A6A-92F5-4341-9A46-4D41EAD8377B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7379304B-ECA1-47FA-9631-809D37BDBCA7}" type="pres">
      <dgm:prSet presAssocID="{8EADADC1-CDF0-49DC-B0BE-B7D1D4208FDA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05A27008-A3CB-4E99-91FC-F425BC63186E}" type="pres">
      <dgm:prSet presAssocID="{730AC8BA-0AA3-47EE-8518-7BE382C12FE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50CC0915-9A08-4A48-A30A-2F79B0BD7DB5}" type="pres">
      <dgm:prSet presAssocID="{E5FBA1F4-58D9-4B41-92C8-AB50EB11248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DA963D7-E636-4F05-ADC2-7BC6FB1D1256}" type="pres">
      <dgm:prSet presAssocID="{7A67DE4E-0860-45AD-B65B-2E585227705C}" presName="spacer" presStyleCnt="0"/>
      <dgm:spPr/>
    </dgm:pt>
    <dgm:pt modelId="{E59A4587-6625-470A-9F2C-AB274C6EC879}" type="pres">
      <dgm:prSet presAssocID="{0910C3F8-2D51-46CA-852E-C45B64B7FBE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53337984-FAE4-42AD-B6C3-B6E543225468}" type="pres">
      <dgm:prSet presAssocID="{628AD019-2E21-462C-9B52-2A323AF09C76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03A116C-BBB5-4615-AA4B-4432970FA0F8}" type="pres">
      <dgm:prSet presAssocID="{DD946960-A9CB-46D1-BFAD-1BCEACFB4B22}" presName="spacer" presStyleCnt="0"/>
      <dgm:spPr/>
    </dgm:pt>
    <dgm:pt modelId="{3C520C56-AA05-4E4E-AB2E-5902269F0176}" type="pres">
      <dgm:prSet presAssocID="{93828D36-20E4-4DBE-B6AA-634BC4524564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1" destOrd="0" parTransId="{3261EE84-6CD2-4BC1-AF20-98D5024448CC}" sibTransId="{02B80A1E-562F-48C0-81FD-4D13FB0EB6EC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BDEF005D-8FED-41BD-A7BB-20861F7EED5E}" srcId="{2A9ED4C6-9F4B-44E2-9E07-8EE292C99B7F}" destId="{C766563D-4C32-4E85-9789-DE9715E64F61}" srcOrd="3" destOrd="0" parTransId="{2232578A-E60F-469E-B682-17452BC5A2FA}" sibTransId="{71CD90E6-4A65-44E1-8D23-689DE0BD6A7C}"/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F3445869-147D-4133-B3B7-AD896FC9EE21}" srcId="{2A9ED4C6-9F4B-44E2-9E07-8EE292C99B7F}" destId="{730AC8BA-0AA3-47EE-8518-7BE382C12FED}" srcOrd="5" destOrd="0" parTransId="{76B339CE-4E6D-4C58-9CFD-1F76F62E31B2}" sibTransId="{853C7A06-4781-4563-A3EC-C703A99DAB04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19FEA055-8EB0-4C0A-9501-4094C6B04F25}" srcId="{2A9ED4C6-9F4B-44E2-9E07-8EE292C99B7F}" destId="{D3C95082-89AF-43D5-8CF0-6BEB3CBEDE6B}" srcOrd="6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9" destOrd="0" parTransId="{D5FEC0CE-D1C4-4178-ABEA-384D8774B742}" sibTransId="{DD946960-A9CB-46D1-BFAD-1BCEACFB4B22}"/>
    <dgm:cxn modelId="{117914A1-1EE1-4FD9-8F09-C73ECE4FD246}" srcId="{2A9ED4C6-9F4B-44E2-9E07-8EE292C99B7F}" destId="{93828D36-20E4-4DBE-B6AA-634BC4524564}" srcOrd="10" destOrd="0" parTransId="{A690B28B-C267-41CB-A219-BA60A2C95558}" sibTransId="{A0391B7B-CD11-48E0-8B34-ED42C0538017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2" destOrd="0" parTransId="{1F847C57-0FE2-4788-8209-713D1EFD5151}" sibTransId="{1DD78BCC-F6B2-4EA6-8368-2966FBC720F4}"/>
    <dgm:cxn modelId="{223586D2-93EC-481E-ACD1-2C76D1FBA236}" srcId="{2A9ED4C6-9F4B-44E2-9E07-8EE292C99B7F}" destId="{E5FBA1F4-58D9-4B41-92C8-AB50EB11248D}" srcOrd="7" destOrd="0" parTransId="{DE7D4AC0-001E-41D0-9173-8784F4FBBD56}" sibTransId="{7A67DE4E-0860-45AD-B65B-2E585227705C}"/>
    <dgm:cxn modelId="{2779E7D6-0F76-4B1A-BEAD-8858FC7AE7B8}" srcId="{2A9ED4C6-9F4B-44E2-9E07-8EE292C99B7F}" destId="{8EADADC1-CDF0-49DC-B0BE-B7D1D4208FDA}" srcOrd="4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044525FC-A67C-415F-8761-77921AB0322A}" type="presOf" srcId="{E5FBA1F4-58D9-4B41-92C8-AB50EB11248D}" destId="{50CC0915-9A08-4A48-A30A-2F79B0BD7DB5}" srcOrd="0" destOrd="0" presId="urn:microsoft.com/office/officeart/2005/8/layout/vList2"/>
    <dgm:cxn modelId="{4EE396FC-625F-4F67-BD0F-7B7F814F6C8C}" srcId="{2A9ED4C6-9F4B-44E2-9E07-8EE292C99B7F}" destId="{0910C3F8-2D51-46CA-852E-C45B64B7FBEF}" srcOrd="8" destOrd="0" parTransId="{681F42AF-7094-4FC5-AAD6-D8FB400890DD}" sibTransId="{4FCF1275-BB24-4BD0-803F-3B0BBD040684}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C5F864E3-491D-478F-9AE3-B62ABF17307B}" type="presParOf" srcId="{0B2088F8-2A92-4BDB-B562-2A1FEA29AC19}" destId="{8D84DEE3-203A-4AF1-B48C-516BA0931F0E}" srcOrd="1" destOrd="0" presId="urn:microsoft.com/office/officeart/2005/8/layout/vList2"/>
    <dgm:cxn modelId="{C1EECA75-4CD0-44CF-BA64-D4CE7B97AF98}" type="presParOf" srcId="{0B2088F8-2A92-4BDB-B562-2A1FEA29AC19}" destId="{E5EA96FE-010C-400B-B00A-565D319E541D}" srcOrd="2" destOrd="0" presId="urn:microsoft.com/office/officeart/2005/8/layout/vList2"/>
    <dgm:cxn modelId="{986ABA3E-A698-4B7F-A172-3685A9F2F9D2}" type="presParOf" srcId="{0B2088F8-2A92-4BDB-B562-2A1FEA29AC19}" destId="{489EE811-5B4B-4902-B0FD-622C7986E735}" srcOrd="3" destOrd="0" presId="urn:microsoft.com/office/officeart/2005/8/layout/vList2"/>
    <dgm:cxn modelId="{89B28ADD-CEEB-4F2F-8232-87E11B3FAC5F}" type="presParOf" srcId="{0B2088F8-2A92-4BDB-B562-2A1FEA29AC19}" destId="{022ED0A4-EB3D-4A6F-A761-22AFEEFA9FAF}" srcOrd="4" destOrd="0" presId="urn:microsoft.com/office/officeart/2005/8/layout/vList2"/>
    <dgm:cxn modelId="{16CA1A02-DCEC-434E-AAAA-C9377D936D8E}" type="presParOf" srcId="{0B2088F8-2A92-4BDB-B562-2A1FEA29AC19}" destId="{B29D7A98-ADDE-4F25-89C3-324A68D11B06}" srcOrd="5" destOrd="0" presId="urn:microsoft.com/office/officeart/2005/8/layout/vList2"/>
    <dgm:cxn modelId="{4B779787-FF16-496A-81DA-125F48095A26}" type="presParOf" srcId="{0B2088F8-2A92-4BDB-B562-2A1FEA29AC19}" destId="{BC1576BB-3D89-4101-B0F3-530A381F6659}" srcOrd="6" destOrd="0" presId="urn:microsoft.com/office/officeart/2005/8/layout/vList2"/>
    <dgm:cxn modelId="{0C039703-DA38-471C-986E-86F04F1028A7}" type="presParOf" srcId="{0B2088F8-2A92-4BDB-B562-2A1FEA29AC19}" destId="{B1A4A3BA-FBC5-4945-B8A1-D91BB6C22C1C}" srcOrd="7" destOrd="0" presId="urn:microsoft.com/office/officeart/2005/8/layout/vList2"/>
    <dgm:cxn modelId="{56C7231C-9AD4-424D-B700-F53179D25DAD}" type="presParOf" srcId="{0B2088F8-2A92-4BDB-B562-2A1FEA29AC19}" destId="{7379304B-ECA1-47FA-9631-809D37BDBCA7}" srcOrd="8" destOrd="0" presId="urn:microsoft.com/office/officeart/2005/8/layout/vList2"/>
    <dgm:cxn modelId="{DC6338EA-5DD7-418D-AA14-6FB41F19E149}" type="presParOf" srcId="{0B2088F8-2A92-4BDB-B562-2A1FEA29AC19}" destId="{592E096B-C60F-4502-B058-87EDAB2BF6E1}" srcOrd="9" destOrd="0" presId="urn:microsoft.com/office/officeart/2005/8/layout/vList2"/>
    <dgm:cxn modelId="{F3390732-9A4D-4519-8846-63775DBB994C}" type="presParOf" srcId="{0B2088F8-2A92-4BDB-B562-2A1FEA29AC19}" destId="{05A27008-A3CB-4E99-91FC-F425BC63186E}" srcOrd="10" destOrd="0" presId="urn:microsoft.com/office/officeart/2005/8/layout/vList2"/>
    <dgm:cxn modelId="{1A2E7C24-66F4-42AC-A8BB-E632F2A0251E}" type="presParOf" srcId="{0B2088F8-2A92-4BDB-B562-2A1FEA29AC19}" destId="{4E13C767-3AE4-481A-AAB1-7717A3C40169}" srcOrd="11" destOrd="0" presId="urn:microsoft.com/office/officeart/2005/8/layout/vList2"/>
    <dgm:cxn modelId="{B09C3125-D4E9-46E4-98B3-6FB73D7AD381}" type="presParOf" srcId="{0B2088F8-2A92-4BDB-B562-2A1FEA29AC19}" destId="{172EB9FC-B807-4C2E-AF7D-5EBC4691CE72}" srcOrd="12" destOrd="0" presId="urn:microsoft.com/office/officeart/2005/8/layout/vList2"/>
    <dgm:cxn modelId="{8F56541D-33C7-4CEA-89E8-D06E4165E426}" type="presParOf" srcId="{0B2088F8-2A92-4BDB-B562-2A1FEA29AC19}" destId="{5DD4C315-9D87-4C84-BB94-9B7DDE91FE24}" srcOrd="13" destOrd="0" presId="urn:microsoft.com/office/officeart/2005/8/layout/vList2"/>
    <dgm:cxn modelId="{B40662F6-9185-4639-A81D-3868451097A2}" type="presParOf" srcId="{0B2088F8-2A92-4BDB-B562-2A1FEA29AC19}" destId="{50CC0915-9A08-4A48-A30A-2F79B0BD7DB5}" srcOrd="14" destOrd="0" presId="urn:microsoft.com/office/officeart/2005/8/layout/vList2"/>
    <dgm:cxn modelId="{B5828B5A-A110-4C1E-9100-84611426A049}" type="presParOf" srcId="{0B2088F8-2A92-4BDB-B562-2A1FEA29AC19}" destId="{FDA963D7-E636-4F05-ADC2-7BC6FB1D1256}" srcOrd="15" destOrd="0" presId="urn:microsoft.com/office/officeart/2005/8/layout/vList2"/>
    <dgm:cxn modelId="{664273EE-9FC2-4AB6-9EA8-972718C56E06}" type="presParOf" srcId="{0B2088F8-2A92-4BDB-B562-2A1FEA29AC19}" destId="{E59A4587-6625-470A-9F2C-AB274C6EC879}" srcOrd="16" destOrd="0" presId="urn:microsoft.com/office/officeart/2005/8/layout/vList2"/>
    <dgm:cxn modelId="{5C589505-157F-474E-AC5D-146A266B9EF0}" type="presParOf" srcId="{0B2088F8-2A92-4BDB-B562-2A1FEA29AC19}" destId="{BD8E9F9F-2C4C-4DC3-854B-3AEAB8F9BC0A}" srcOrd="17" destOrd="0" presId="urn:microsoft.com/office/officeart/2005/8/layout/vList2"/>
    <dgm:cxn modelId="{3B8A60DE-41B1-4213-90A4-B180E206BA8D}" type="presParOf" srcId="{0B2088F8-2A92-4BDB-B562-2A1FEA29AC19}" destId="{53337984-FAE4-42AD-B6C3-B6E543225468}" srcOrd="18" destOrd="0" presId="urn:microsoft.com/office/officeart/2005/8/layout/vList2"/>
    <dgm:cxn modelId="{03276AC2-B108-4422-B5BB-15463540B51C}" type="presParOf" srcId="{0B2088F8-2A92-4BDB-B562-2A1FEA29AC19}" destId="{703A116C-BBB5-4615-AA4B-4432970FA0F8}" srcOrd="19" destOrd="0" presId="urn:microsoft.com/office/officeart/2005/8/layout/vList2"/>
    <dgm:cxn modelId="{0D71ACB0-C0DB-4E2C-88E6-2AE46A0221EB}" type="presParOf" srcId="{0B2088F8-2A92-4BDB-B562-2A1FEA29AC19}" destId="{3C520C56-AA05-4E4E-AB2E-5902269F0176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E5EA96FE-010C-400B-B00A-565D319E541D}" type="pres">
      <dgm:prSet presAssocID="{1C567A6A-92F5-4341-9A46-4D41EAD8377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7379304B-ECA1-47FA-9631-809D37BDBCA7}" type="pres">
      <dgm:prSet presAssocID="{8EADADC1-CDF0-49DC-B0BE-B7D1D4208FD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05A27008-A3CB-4E99-91FC-F425BC63186E}" type="pres">
      <dgm:prSet presAssocID="{730AC8BA-0AA3-47EE-8518-7BE382C12FED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E59A4587-6625-470A-9F2C-AB274C6EC879}" type="pres">
      <dgm:prSet presAssocID="{0910C3F8-2D51-46CA-852E-C45B64B7FBEF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53337984-FAE4-42AD-B6C3-B6E543225468}" type="pres">
      <dgm:prSet presAssocID="{628AD019-2E21-462C-9B52-2A323AF09C7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03A116C-BBB5-4615-AA4B-4432970FA0F8}" type="pres">
      <dgm:prSet presAssocID="{DD946960-A9CB-46D1-BFAD-1BCEACFB4B22}" presName="spacer" presStyleCnt="0"/>
      <dgm:spPr/>
    </dgm:pt>
    <dgm:pt modelId="{3C520C56-AA05-4E4E-AB2E-5902269F0176}" type="pres">
      <dgm:prSet presAssocID="{93828D36-20E4-4DBE-B6AA-634BC452456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0" destOrd="0" parTransId="{3261EE84-6CD2-4BC1-AF20-98D5024448CC}" sibTransId="{02B80A1E-562F-48C0-81FD-4D13FB0EB6EC}"/>
    <dgm:cxn modelId="{BDEF005D-8FED-41BD-A7BB-20861F7EED5E}" srcId="{2A9ED4C6-9F4B-44E2-9E07-8EE292C99B7F}" destId="{C766563D-4C32-4E85-9789-DE9715E64F61}" srcOrd="2" destOrd="0" parTransId="{2232578A-E60F-469E-B682-17452BC5A2FA}" sibTransId="{71CD90E6-4A65-44E1-8D23-689DE0BD6A7C}"/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F3445869-147D-4133-B3B7-AD896FC9EE21}" srcId="{2A9ED4C6-9F4B-44E2-9E07-8EE292C99B7F}" destId="{730AC8BA-0AA3-47EE-8518-7BE382C12FED}" srcOrd="4" destOrd="0" parTransId="{76B339CE-4E6D-4C58-9CFD-1F76F62E31B2}" sibTransId="{853C7A06-4781-4563-A3EC-C703A99DAB04}"/>
    <dgm:cxn modelId="{19FEA055-8EB0-4C0A-9501-4094C6B04F25}" srcId="{2A9ED4C6-9F4B-44E2-9E07-8EE292C99B7F}" destId="{D3C95082-89AF-43D5-8CF0-6BEB3CBEDE6B}" srcOrd="5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7" destOrd="0" parTransId="{D5FEC0CE-D1C4-4178-ABEA-384D8774B742}" sibTransId="{DD946960-A9CB-46D1-BFAD-1BCEACFB4B22}"/>
    <dgm:cxn modelId="{117914A1-1EE1-4FD9-8F09-C73ECE4FD246}" srcId="{2A9ED4C6-9F4B-44E2-9E07-8EE292C99B7F}" destId="{93828D36-20E4-4DBE-B6AA-634BC4524564}" srcOrd="8" destOrd="0" parTransId="{A690B28B-C267-41CB-A219-BA60A2C95558}" sibTransId="{A0391B7B-CD11-48E0-8B34-ED42C0538017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1" destOrd="0" parTransId="{1F847C57-0FE2-4788-8209-713D1EFD5151}" sibTransId="{1DD78BCC-F6B2-4EA6-8368-2966FBC720F4}"/>
    <dgm:cxn modelId="{2779E7D6-0F76-4B1A-BEAD-8858FC7AE7B8}" srcId="{2A9ED4C6-9F4B-44E2-9E07-8EE292C99B7F}" destId="{8EADADC1-CDF0-49DC-B0BE-B7D1D4208FDA}" srcOrd="3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4EE396FC-625F-4F67-BD0F-7B7F814F6C8C}" srcId="{2A9ED4C6-9F4B-44E2-9E07-8EE292C99B7F}" destId="{0910C3F8-2D51-46CA-852E-C45B64B7FBEF}" srcOrd="6" destOrd="0" parTransId="{681F42AF-7094-4FC5-AAD6-D8FB400890DD}" sibTransId="{4FCF1275-BB24-4BD0-803F-3B0BBD040684}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C1EECA75-4CD0-44CF-BA64-D4CE7B97AF98}" type="presParOf" srcId="{0B2088F8-2A92-4BDB-B562-2A1FEA29AC19}" destId="{E5EA96FE-010C-400B-B00A-565D319E541D}" srcOrd="0" destOrd="0" presId="urn:microsoft.com/office/officeart/2005/8/layout/vList2"/>
    <dgm:cxn modelId="{986ABA3E-A698-4B7F-A172-3685A9F2F9D2}" type="presParOf" srcId="{0B2088F8-2A92-4BDB-B562-2A1FEA29AC19}" destId="{489EE811-5B4B-4902-B0FD-622C7986E735}" srcOrd="1" destOrd="0" presId="urn:microsoft.com/office/officeart/2005/8/layout/vList2"/>
    <dgm:cxn modelId="{89B28ADD-CEEB-4F2F-8232-87E11B3FAC5F}" type="presParOf" srcId="{0B2088F8-2A92-4BDB-B562-2A1FEA29AC19}" destId="{022ED0A4-EB3D-4A6F-A761-22AFEEFA9FAF}" srcOrd="2" destOrd="0" presId="urn:microsoft.com/office/officeart/2005/8/layout/vList2"/>
    <dgm:cxn modelId="{16CA1A02-DCEC-434E-AAAA-C9377D936D8E}" type="presParOf" srcId="{0B2088F8-2A92-4BDB-B562-2A1FEA29AC19}" destId="{B29D7A98-ADDE-4F25-89C3-324A68D11B06}" srcOrd="3" destOrd="0" presId="urn:microsoft.com/office/officeart/2005/8/layout/vList2"/>
    <dgm:cxn modelId="{4B779787-FF16-496A-81DA-125F48095A26}" type="presParOf" srcId="{0B2088F8-2A92-4BDB-B562-2A1FEA29AC19}" destId="{BC1576BB-3D89-4101-B0F3-530A381F6659}" srcOrd="4" destOrd="0" presId="urn:microsoft.com/office/officeart/2005/8/layout/vList2"/>
    <dgm:cxn modelId="{0C039703-DA38-471C-986E-86F04F1028A7}" type="presParOf" srcId="{0B2088F8-2A92-4BDB-B562-2A1FEA29AC19}" destId="{B1A4A3BA-FBC5-4945-B8A1-D91BB6C22C1C}" srcOrd="5" destOrd="0" presId="urn:microsoft.com/office/officeart/2005/8/layout/vList2"/>
    <dgm:cxn modelId="{56C7231C-9AD4-424D-B700-F53179D25DAD}" type="presParOf" srcId="{0B2088F8-2A92-4BDB-B562-2A1FEA29AC19}" destId="{7379304B-ECA1-47FA-9631-809D37BDBCA7}" srcOrd="6" destOrd="0" presId="urn:microsoft.com/office/officeart/2005/8/layout/vList2"/>
    <dgm:cxn modelId="{DC6338EA-5DD7-418D-AA14-6FB41F19E149}" type="presParOf" srcId="{0B2088F8-2A92-4BDB-B562-2A1FEA29AC19}" destId="{592E096B-C60F-4502-B058-87EDAB2BF6E1}" srcOrd="7" destOrd="0" presId="urn:microsoft.com/office/officeart/2005/8/layout/vList2"/>
    <dgm:cxn modelId="{F3390732-9A4D-4519-8846-63775DBB994C}" type="presParOf" srcId="{0B2088F8-2A92-4BDB-B562-2A1FEA29AC19}" destId="{05A27008-A3CB-4E99-91FC-F425BC63186E}" srcOrd="8" destOrd="0" presId="urn:microsoft.com/office/officeart/2005/8/layout/vList2"/>
    <dgm:cxn modelId="{1A2E7C24-66F4-42AC-A8BB-E632F2A0251E}" type="presParOf" srcId="{0B2088F8-2A92-4BDB-B562-2A1FEA29AC19}" destId="{4E13C767-3AE4-481A-AAB1-7717A3C40169}" srcOrd="9" destOrd="0" presId="urn:microsoft.com/office/officeart/2005/8/layout/vList2"/>
    <dgm:cxn modelId="{B09C3125-D4E9-46E4-98B3-6FB73D7AD381}" type="presParOf" srcId="{0B2088F8-2A92-4BDB-B562-2A1FEA29AC19}" destId="{172EB9FC-B807-4C2E-AF7D-5EBC4691CE72}" srcOrd="10" destOrd="0" presId="urn:microsoft.com/office/officeart/2005/8/layout/vList2"/>
    <dgm:cxn modelId="{8F56541D-33C7-4CEA-89E8-D06E4165E426}" type="presParOf" srcId="{0B2088F8-2A92-4BDB-B562-2A1FEA29AC19}" destId="{5DD4C315-9D87-4C84-BB94-9B7DDE91FE24}" srcOrd="11" destOrd="0" presId="urn:microsoft.com/office/officeart/2005/8/layout/vList2"/>
    <dgm:cxn modelId="{664273EE-9FC2-4AB6-9EA8-972718C56E06}" type="presParOf" srcId="{0B2088F8-2A92-4BDB-B562-2A1FEA29AC19}" destId="{E59A4587-6625-470A-9F2C-AB274C6EC879}" srcOrd="12" destOrd="0" presId="urn:microsoft.com/office/officeart/2005/8/layout/vList2"/>
    <dgm:cxn modelId="{5C589505-157F-474E-AC5D-146A266B9EF0}" type="presParOf" srcId="{0B2088F8-2A92-4BDB-B562-2A1FEA29AC19}" destId="{BD8E9F9F-2C4C-4DC3-854B-3AEAB8F9BC0A}" srcOrd="13" destOrd="0" presId="urn:microsoft.com/office/officeart/2005/8/layout/vList2"/>
    <dgm:cxn modelId="{3B8A60DE-41B1-4213-90A4-B180E206BA8D}" type="presParOf" srcId="{0B2088F8-2A92-4BDB-B562-2A1FEA29AC19}" destId="{53337984-FAE4-42AD-B6C3-B6E543225468}" srcOrd="14" destOrd="0" presId="urn:microsoft.com/office/officeart/2005/8/layout/vList2"/>
    <dgm:cxn modelId="{03276AC2-B108-4422-B5BB-15463540B51C}" type="presParOf" srcId="{0B2088F8-2A92-4BDB-B562-2A1FEA29AC19}" destId="{703A116C-BBB5-4615-AA4B-4432970FA0F8}" srcOrd="15" destOrd="0" presId="urn:microsoft.com/office/officeart/2005/8/layout/vList2"/>
    <dgm:cxn modelId="{0D71ACB0-C0DB-4E2C-88E6-2AE46A0221EB}" type="presParOf" srcId="{0B2088F8-2A92-4BDB-B562-2A1FEA29AC19}" destId="{3C520C56-AA05-4E4E-AB2E-5902269F017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10C3F8-2D51-46CA-852E-C45B64B7FBEF}">
      <dgm:prSet/>
      <dgm:spPr/>
      <dgm:t>
        <a:bodyPr/>
        <a:lstStyle/>
        <a:p>
          <a:r>
            <a:rPr lang="pt-BR" dirty="0"/>
            <a:t>Testabilidade</a:t>
          </a:r>
        </a:p>
      </dgm:t>
    </dgm:pt>
    <dgm:pt modelId="{681F42AF-7094-4FC5-AAD6-D8FB400890DD}" type="parTrans" cxnId="{4EE396FC-625F-4F67-BD0F-7B7F814F6C8C}">
      <dgm:prSet/>
      <dgm:spPr/>
      <dgm:t>
        <a:bodyPr/>
        <a:lstStyle/>
        <a:p>
          <a:endParaRPr lang="pt-BR"/>
        </a:p>
      </dgm:t>
    </dgm:pt>
    <dgm:pt modelId="{4FCF1275-BB24-4BD0-803F-3B0BBD040684}" type="sibTrans" cxnId="{4EE396FC-625F-4F67-BD0F-7B7F814F6C8C}">
      <dgm:prSet/>
      <dgm:spPr/>
      <dgm:t>
        <a:bodyPr/>
        <a:lstStyle/>
        <a:p>
          <a:endParaRPr lang="pt-BR"/>
        </a:p>
      </dgm:t>
    </dgm:pt>
    <dgm:pt modelId="{93828D36-20E4-4DBE-B6AA-634BC4524564}">
      <dgm:prSet/>
      <dgm:spPr/>
      <dgm:t>
        <a:bodyPr/>
        <a:lstStyle/>
        <a:p>
          <a:r>
            <a:rPr lang="pt-BR" dirty="0"/>
            <a:t>Simplicidade</a:t>
          </a:r>
        </a:p>
      </dgm:t>
    </dgm:pt>
    <dgm:pt modelId="{A690B28B-C267-41CB-A219-BA60A2C95558}" type="parTrans" cxnId="{117914A1-1EE1-4FD9-8F09-C73ECE4FD246}">
      <dgm:prSet/>
      <dgm:spPr/>
      <dgm:t>
        <a:bodyPr/>
        <a:lstStyle/>
        <a:p>
          <a:endParaRPr lang="pt-BR"/>
        </a:p>
      </dgm:t>
    </dgm:pt>
    <dgm:pt modelId="{A0391B7B-CD11-48E0-8B34-ED42C0538017}" type="sibTrans" cxnId="{117914A1-1EE1-4FD9-8F09-C73ECE4FD246}">
      <dgm:prSet/>
      <dgm:spPr/>
      <dgm:t>
        <a:bodyPr/>
        <a:lstStyle/>
        <a:p>
          <a:endParaRPr lang="pt-BR"/>
        </a:p>
      </dgm:t>
    </dgm:pt>
    <dgm:pt modelId="{8EADADC1-CDF0-49DC-B0BE-B7D1D4208FDA}">
      <dgm:prSet/>
      <dgm:spPr/>
      <dgm:t>
        <a:bodyPr/>
        <a:lstStyle/>
        <a:p>
          <a:r>
            <a:rPr lang="pt-BR" dirty="0"/>
            <a:t>Consistência</a:t>
          </a:r>
        </a:p>
      </dgm:t>
    </dgm:pt>
    <dgm:pt modelId="{5E969D08-14B9-4395-B2C3-CC9C7CB07DF4}" type="parTrans" cxnId="{2779E7D6-0F76-4B1A-BEAD-8858FC7AE7B8}">
      <dgm:prSet/>
      <dgm:spPr/>
      <dgm:t>
        <a:bodyPr/>
        <a:lstStyle/>
        <a:p>
          <a:endParaRPr lang="pt-BR"/>
        </a:p>
      </dgm:t>
    </dgm:pt>
    <dgm:pt modelId="{E9811EA1-DC04-4F60-B1DB-4B0B2283F598}" type="sibTrans" cxnId="{2779E7D6-0F76-4B1A-BEAD-8858FC7AE7B8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379304B-ECA1-47FA-9631-809D37BDBCA7}" type="pres">
      <dgm:prSet presAssocID="{8EADADC1-CDF0-49DC-B0BE-B7D1D4208F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2E096B-C60F-4502-B058-87EDAB2BF6E1}" type="pres">
      <dgm:prSet presAssocID="{E9811EA1-DC04-4F60-B1DB-4B0B2283F598}" presName="spacer" presStyleCnt="0"/>
      <dgm:spPr/>
    </dgm:pt>
    <dgm:pt modelId="{E59A4587-6625-470A-9F2C-AB274C6EC879}" type="pres">
      <dgm:prSet presAssocID="{0910C3F8-2D51-46CA-852E-C45B64B7FB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8E9F9F-2C4C-4DC3-854B-3AEAB8F9BC0A}" type="pres">
      <dgm:prSet presAssocID="{4FCF1275-BB24-4BD0-803F-3B0BBD040684}" presName="spacer" presStyleCnt="0"/>
      <dgm:spPr/>
    </dgm:pt>
    <dgm:pt modelId="{3C520C56-AA05-4E4E-AB2E-5902269F0176}" type="pres">
      <dgm:prSet presAssocID="{93828D36-20E4-4DBE-B6AA-634BC452456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1BB248-7B8E-4385-8AFF-FCF415F15A03}" type="presOf" srcId="{0910C3F8-2D51-46CA-852E-C45B64B7FBEF}" destId="{E59A4587-6625-470A-9F2C-AB274C6EC879}" srcOrd="0" destOrd="0" presId="urn:microsoft.com/office/officeart/2005/8/layout/vList2"/>
    <dgm:cxn modelId="{117914A1-1EE1-4FD9-8F09-C73ECE4FD246}" srcId="{2A9ED4C6-9F4B-44E2-9E07-8EE292C99B7F}" destId="{93828D36-20E4-4DBE-B6AA-634BC4524564}" srcOrd="2" destOrd="0" parTransId="{A690B28B-C267-41CB-A219-BA60A2C95558}" sibTransId="{A0391B7B-CD11-48E0-8B34-ED42C0538017}"/>
    <dgm:cxn modelId="{2779E7D6-0F76-4B1A-BEAD-8858FC7AE7B8}" srcId="{2A9ED4C6-9F4B-44E2-9E07-8EE292C99B7F}" destId="{8EADADC1-CDF0-49DC-B0BE-B7D1D4208FDA}" srcOrd="0" destOrd="0" parTransId="{5E969D08-14B9-4395-B2C3-CC9C7CB07DF4}" sibTransId="{E9811EA1-DC04-4F60-B1DB-4B0B2283F598}"/>
    <dgm:cxn modelId="{87F85EDC-D4F7-41EE-821B-917EE6A39D96}" type="presOf" srcId="{8EADADC1-CDF0-49DC-B0BE-B7D1D4208FDA}" destId="{7379304B-ECA1-47FA-9631-809D37BDBCA7}" srcOrd="0" destOrd="0" presId="urn:microsoft.com/office/officeart/2005/8/layout/vList2"/>
    <dgm:cxn modelId="{F8DB17F3-86E9-4159-8684-B82ABAA07D53}" type="presOf" srcId="{93828D36-20E4-4DBE-B6AA-634BC4524564}" destId="{3C520C56-AA05-4E4E-AB2E-5902269F0176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4EE396FC-625F-4F67-BD0F-7B7F814F6C8C}" srcId="{2A9ED4C6-9F4B-44E2-9E07-8EE292C99B7F}" destId="{0910C3F8-2D51-46CA-852E-C45B64B7FBEF}" srcOrd="1" destOrd="0" parTransId="{681F42AF-7094-4FC5-AAD6-D8FB400890DD}" sibTransId="{4FCF1275-BB24-4BD0-803F-3B0BBD040684}"/>
    <dgm:cxn modelId="{56C7231C-9AD4-424D-B700-F53179D25DAD}" type="presParOf" srcId="{0B2088F8-2A92-4BDB-B562-2A1FEA29AC19}" destId="{7379304B-ECA1-47FA-9631-809D37BDBCA7}" srcOrd="0" destOrd="0" presId="urn:microsoft.com/office/officeart/2005/8/layout/vList2"/>
    <dgm:cxn modelId="{DC6338EA-5DD7-418D-AA14-6FB41F19E149}" type="presParOf" srcId="{0B2088F8-2A92-4BDB-B562-2A1FEA29AC19}" destId="{592E096B-C60F-4502-B058-87EDAB2BF6E1}" srcOrd="1" destOrd="0" presId="urn:microsoft.com/office/officeart/2005/8/layout/vList2"/>
    <dgm:cxn modelId="{664273EE-9FC2-4AB6-9EA8-972718C56E06}" type="presParOf" srcId="{0B2088F8-2A92-4BDB-B562-2A1FEA29AC19}" destId="{E59A4587-6625-470A-9F2C-AB274C6EC879}" srcOrd="2" destOrd="0" presId="urn:microsoft.com/office/officeart/2005/8/layout/vList2"/>
    <dgm:cxn modelId="{5C589505-157F-474E-AC5D-146A266B9EF0}" type="presParOf" srcId="{0B2088F8-2A92-4BDB-B562-2A1FEA29AC19}" destId="{BD8E9F9F-2C4C-4DC3-854B-3AEAB8F9BC0A}" srcOrd="3" destOrd="0" presId="urn:microsoft.com/office/officeart/2005/8/layout/vList2"/>
    <dgm:cxn modelId="{0D71ACB0-C0DB-4E2C-88E6-2AE46A0221EB}" type="presParOf" srcId="{0B2088F8-2A92-4BDB-B562-2A1FEA29AC19}" destId="{3C520C56-AA05-4E4E-AB2E-5902269F01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0AC8BA-0AA3-47EE-8518-7BE382C12FED}">
      <dgm:prSet/>
      <dgm:spPr/>
      <dgm:t>
        <a:bodyPr/>
        <a:lstStyle/>
        <a:p>
          <a:r>
            <a:rPr lang="pt-BR" dirty="0"/>
            <a:t>Escalabilidade</a:t>
          </a:r>
        </a:p>
      </dgm:t>
    </dgm:pt>
    <dgm:pt modelId="{76B339CE-4E6D-4C58-9CFD-1F76F62E31B2}" type="parTrans" cxnId="{F3445869-147D-4133-B3B7-AD896FC9EE21}">
      <dgm:prSet/>
      <dgm:spPr/>
      <dgm:t>
        <a:bodyPr/>
        <a:lstStyle/>
        <a:p>
          <a:endParaRPr lang="pt-BR"/>
        </a:p>
      </dgm:t>
    </dgm:pt>
    <dgm:pt modelId="{853C7A06-4781-4563-A3EC-C703A99DAB04}" type="sibTrans" cxnId="{F3445869-147D-4133-B3B7-AD896FC9EE21}">
      <dgm:prSet/>
      <dgm:spPr/>
      <dgm:t>
        <a:bodyPr/>
        <a:lstStyle/>
        <a:p>
          <a:endParaRPr lang="pt-BR"/>
        </a:p>
      </dgm:t>
    </dgm:pt>
    <dgm:pt modelId="{D3C95082-89AF-43D5-8CF0-6BEB3CBEDE6B}">
      <dgm:prSet/>
      <dgm:spPr/>
      <dgm:t>
        <a:bodyPr/>
        <a:lstStyle/>
        <a:p>
          <a:r>
            <a:rPr lang="pt-BR" dirty="0"/>
            <a:t>Elasticidade</a:t>
          </a:r>
        </a:p>
      </dgm:t>
    </dgm:pt>
    <dgm:pt modelId="{89767C0F-2005-4B2B-806F-D9EE41D03815}" type="parTrans" cxnId="{19FEA055-8EB0-4C0A-9501-4094C6B04F25}">
      <dgm:prSet/>
      <dgm:spPr/>
      <dgm:t>
        <a:bodyPr/>
        <a:lstStyle/>
        <a:p>
          <a:endParaRPr lang="pt-BR"/>
        </a:p>
      </dgm:t>
    </dgm:pt>
    <dgm:pt modelId="{CC72390A-4246-4F13-8AFC-5F02C0EAF7AE}" type="sibTrans" cxnId="{19FEA055-8EB0-4C0A-9501-4094C6B04F25}">
      <dgm:prSet/>
      <dgm:spPr/>
      <dgm:t>
        <a:bodyPr/>
        <a:lstStyle/>
        <a:p>
          <a:endParaRPr lang="pt-BR"/>
        </a:p>
      </dgm:t>
    </dgm:pt>
    <dgm:pt modelId="{628AD019-2E21-462C-9B52-2A323AF09C76}">
      <dgm:prSet/>
      <dgm:spPr/>
      <dgm:t>
        <a:bodyPr/>
        <a:lstStyle/>
        <a:p>
          <a:r>
            <a:rPr lang="pt-BR" dirty="0"/>
            <a:t>Extensibilidade</a:t>
          </a:r>
        </a:p>
      </dgm:t>
    </dgm:pt>
    <dgm:pt modelId="{D5FEC0CE-D1C4-4178-ABEA-384D8774B742}" type="parTrans" cxnId="{13885C5A-7F69-44B4-9C67-0E05B39F1A3F}">
      <dgm:prSet/>
      <dgm:spPr/>
      <dgm:t>
        <a:bodyPr/>
        <a:lstStyle/>
        <a:p>
          <a:endParaRPr lang="pt-BR"/>
        </a:p>
      </dgm:t>
    </dgm:pt>
    <dgm:pt modelId="{DD946960-A9CB-46D1-BFAD-1BCEACFB4B22}" type="sibTrans" cxnId="{13885C5A-7F69-44B4-9C67-0E05B39F1A3F}">
      <dgm:prSet/>
      <dgm:spPr/>
      <dgm:t>
        <a:bodyPr/>
        <a:lstStyle/>
        <a:p>
          <a:endParaRPr lang="pt-BR"/>
        </a:p>
      </dgm:t>
    </dgm:pt>
    <dgm:pt modelId="{1C567A6A-92F5-4341-9A46-4D41EAD8377B}">
      <dgm:prSet/>
      <dgm:spPr/>
      <dgm:t>
        <a:bodyPr/>
        <a:lstStyle/>
        <a:p>
          <a:r>
            <a:rPr lang="pt-BR" dirty="0"/>
            <a:t>Disponibilidade</a:t>
          </a:r>
        </a:p>
      </dgm:t>
    </dgm:pt>
    <dgm:pt modelId="{3261EE84-6CD2-4BC1-AF20-98D5024448CC}" type="parTrans" cxnId="{F1965E31-ED94-463F-9D49-EF45AD27F6DF}">
      <dgm:prSet/>
      <dgm:spPr/>
      <dgm:t>
        <a:bodyPr/>
        <a:lstStyle/>
        <a:p>
          <a:endParaRPr lang="pt-BR"/>
        </a:p>
      </dgm:t>
    </dgm:pt>
    <dgm:pt modelId="{02B80A1E-562F-48C0-81FD-4D13FB0EB6EC}" type="sibTrans" cxnId="{F1965E31-ED94-463F-9D49-EF45AD27F6DF}">
      <dgm:prSet/>
      <dgm:spPr/>
      <dgm:t>
        <a:bodyPr/>
        <a:lstStyle/>
        <a:p>
          <a:endParaRPr lang="pt-BR"/>
        </a:p>
      </dgm:t>
    </dgm:pt>
    <dgm:pt modelId="{FB5C4113-43D4-49B8-91BC-9DAE943C5638}">
      <dgm:prSet/>
      <dgm:spPr/>
      <dgm:t>
        <a:bodyPr/>
        <a:lstStyle/>
        <a:p>
          <a:r>
            <a:rPr lang="pt-BR" dirty="0"/>
            <a:t>Tolerância a falhas</a:t>
          </a:r>
        </a:p>
      </dgm:t>
    </dgm:pt>
    <dgm:pt modelId="{1F847C57-0FE2-4788-8209-713D1EFD5151}" type="parTrans" cxnId="{275381CB-095E-43B5-B7CB-DCC9B80BBE5F}">
      <dgm:prSet/>
      <dgm:spPr/>
      <dgm:t>
        <a:bodyPr/>
        <a:lstStyle/>
        <a:p>
          <a:endParaRPr lang="pt-BR"/>
        </a:p>
      </dgm:t>
    </dgm:pt>
    <dgm:pt modelId="{1DD78BCC-F6B2-4EA6-8368-2966FBC720F4}" type="sibTrans" cxnId="{275381CB-095E-43B5-B7CB-DCC9B80BBE5F}">
      <dgm:prSet/>
      <dgm:spPr/>
      <dgm:t>
        <a:bodyPr/>
        <a:lstStyle/>
        <a:p>
          <a:endParaRPr lang="pt-BR"/>
        </a:p>
      </dgm:t>
    </dgm:pt>
    <dgm:pt modelId="{C766563D-4C32-4E85-9789-DE9715E64F61}">
      <dgm:prSet/>
      <dgm:spPr/>
      <dgm:t>
        <a:bodyPr/>
        <a:lstStyle/>
        <a:p>
          <a:r>
            <a:rPr lang="pt-BR" dirty="0"/>
            <a:t>Performance</a:t>
          </a:r>
        </a:p>
      </dgm:t>
    </dgm:pt>
    <dgm:pt modelId="{2232578A-E60F-469E-B682-17452BC5A2FA}" type="parTrans" cxnId="{BDEF005D-8FED-41BD-A7BB-20861F7EED5E}">
      <dgm:prSet/>
      <dgm:spPr/>
      <dgm:t>
        <a:bodyPr/>
        <a:lstStyle/>
        <a:p>
          <a:endParaRPr lang="pt-BR"/>
        </a:p>
      </dgm:t>
    </dgm:pt>
    <dgm:pt modelId="{71CD90E6-4A65-44E1-8D23-689DE0BD6A7C}" type="sibTrans" cxnId="{BDEF005D-8FED-41BD-A7BB-20861F7EED5E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E5EA96FE-010C-400B-B00A-565D319E541D}" type="pres">
      <dgm:prSet presAssocID="{1C567A6A-92F5-4341-9A46-4D41EAD837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89EE811-5B4B-4902-B0FD-622C7986E735}" type="pres">
      <dgm:prSet presAssocID="{02B80A1E-562F-48C0-81FD-4D13FB0EB6EC}" presName="spacer" presStyleCnt="0"/>
      <dgm:spPr/>
    </dgm:pt>
    <dgm:pt modelId="{022ED0A4-EB3D-4A6F-A761-22AFEEFA9FAF}" type="pres">
      <dgm:prSet presAssocID="{FB5C4113-43D4-49B8-91BC-9DAE943C563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29D7A98-ADDE-4F25-89C3-324A68D11B06}" type="pres">
      <dgm:prSet presAssocID="{1DD78BCC-F6B2-4EA6-8368-2966FBC720F4}" presName="spacer" presStyleCnt="0"/>
      <dgm:spPr/>
    </dgm:pt>
    <dgm:pt modelId="{BC1576BB-3D89-4101-B0F3-530A381F6659}" type="pres">
      <dgm:prSet presAssocID="{C766563D-4C32-4E85-9789-DE9715E64F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1A4A3BA-FBC5-4945-B8A1-D91BB6C22C1C}" type="pres">
      <dgm:prSet presAssocID="{71CD90E6-4A65-44E1-8D23-689DE0BD6A7C}" presName="spacer" presStyleCnt="0"/>
      <dgm:spPr/>
    </dgm:pt>
    <dgm:pt modelId="{05A27008-A3CB-4E99-91FC-F425BC63186E}" type="pres">
      <dgm:prSet presAssocID="{730AC8BA-0AA3-47EE-8518-7BE382C12FE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E13C767-3AE4-481A-AAB1-7717A3C40169}" type="pres">
      <dgm:prSet presAssocID="{853C7A06-4781-4563-A3EC-C703A99DAB04}" presName="spacer" presStyleCnt="0"/>
      <dgm:spPr/>
    </dgm:pt>
    <dgm:pt modelId="{172EB9FC-B807-4C2E-AF7D-5EBC4691CE72}" type="pres">
      <dgm:prSet presAssocID="{D3C95082-89AF-43D5-8CF0-6BEB3CBEDE6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DD4C315-9D87-4C84-BB94-9B7DDE91FE24}" type="pres">
      <dgm:prSet presAssocID="{CC72390A-4246-4F13-8AFC-5F02C0EAF7AE}" presName="spacer" presStyleCnt="0"/>
      <dgm:spPr/>
    </dgm:pt>
    <dgm:pt modelId="{53337984-FAE4-42AD-B6C3-B6E543225468}" type="pres">
      <dgm:prSet presAssocID="{628AD019-2E21-462C-9B52-2A323AF09C7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D058715-72AB-45C7-8B3D-84D2FA2BB0CF}" type="presOf" srcId="{730AC8BA-0AA3-47EE-8518-7BE382C12FED}" destId="{05A27008-A3CB-4E99-91FC-F425BC63186E}" srcOrd="0" destOrd="0" presId="urn:microsoft.com/office/officeart/2005/8/layout/vList2"/>
    <dgm:cxn modelId="{1759EB23-7894-4F78-860D-C5030A4DCB75}" type="presOf" srcId="{D3C95082-89AF-43D5-8CF0-6BEB3CBEDE6B}" destId="{172EB9FC-B807-4C2E-AF7D-5EBC4691CE72}" srcOrd="0" destOrd="0" presId="urn:microsoft.com/office/officeart/2005/8/layout/vList2"/>
    <dgm:cxn modelId="{E4EE9D2F-0264-41E8-8423-BE2FC06FDEA5}" type="presOf" srcId="{C766563D-4C32-4E85-9789-DE9715E64F61}" destId="{BC1576BB-3D89-4101-B0F3-530A381F6659}" srcOrd="0" destOrd="0" presId="urn:microsoft.com/office/officeart/2005/8/layout/vList2"/>
    <dgm:cxn modelId="{F1965E31-ED94-463F-9D49-EF45AD27F6DF}" srcId="{2A9ED4C6-9F4B-44E2-9E07-8EE292C99B7F}" destId="{1C567A6A-92F5-4341-9A46-4D41EAD8377B}" srcOrd="0" destOrd="0" parTransId="{3261EE84-6CD2-4BC1-AF20-98D5024448CC}" sibTransId="{02B80A1E-562F-48C0-81FD-4D13FB0EB6EC}"/>
    <dgm:cxn modelId="{BDEF005D-8FED-41BD-A7BB-20861F7EED5E}" srcId="{2A9ED4C6-9F4B-44E2-9E07-8EE292C99B7F}" destId="{C766563D-4C32-4E85-9789-DE9715E64F61}" srcOrd="2" destOrd="0" parTransId="{2232578A-E60F-469E-B682-17452BC5A2FA}" sibTransId="{71CD90E6-4A65-44E1-8D23-689DE0BD6A7C}"/>
    <dgm:cxn modelId="{F3445869-147D-4133-B3B7-AD896FC9EE21}" srcId="{2A9ED4C6-9F4B-44E2-9E07-8EE292C99B7F}" destId="{730AC8BA-0AA3-47EE-8518-7BE382C12FED}" srcOrd="3" destOrd="0" parTransId="{76B339CE-4E6D-4C58-9CFD-1F76F62E31B2}" sibTransId="{853C7A06-4781-4563-A3EC-C703A99DAB04}"/>
    <dgm:cxn modelId="{19FEA055-8EB0-4C0A-9501-4094C6B04F25}" srcId="{2A9ED4C6-9F4B-44E2-9E07-8EE292C99B7F}" destId="{D3C95082-89AF-43D5-8CF0-6BEB3CBEDE6B}" srcOrd="4" destOrd="0" parTransId="{89767C0F-2005-4B2B-806F-D9EE41D03815}" sibTransId="{CC72390A-4246-4F13-8AFC-5F02C0EAF7AE}"/>
    <dgm:cxn modelId="{13885C5A-7F69-44B4-9C67-0E05B39F1A3F}" srcId="{2A9ED4C6-9F4B-44E2-9E07-8EE292C99B7F}" destId="{628AD019-2E21-462C-9B52-2A323AF09C76}" srcOrd="5" destOrd="0" parTransId="{D5FEC0CE-D1C4-4178-ABEA-384D8774B742}" sibTransId="{DD946960-A9CB-46D1-BFAD-1BCEACFB4B22}"/>
    <dgm:cxn modelId="{074739AD-563F-46AB-A8E9-944E293D725D}" type="presOf" srcId="{FB5C4113-43D4-49B8-91BC-9DAE943C5638}" destId="{022ED0A4-EB3D-4A6F-A761-22AFEEFA9FAF}" srcOrd="0" destOrd="0" presId="urn:microsoft.com/office/officeart/2005/8/layout/vList2"/>
    <dgm:cxn modelId="{54B197BC-C800-4A02-85EE-48FE43E9310E}" type="presOf" srcId="{628AD019-2E21-462C-9B52-2A323AF09C76}" destId="{53337984-FAE4-42AD-B6C3-B6E543225468}" srcOrd="0" destOrd="0" presId="urn:microsoft.com/office/officeart/2005/8/layout/vList2"/>
    <dgm:cxn modelId="{275381CB-095E-43B5-B7CB-DCC9B80BBE5F}" srcId="{2A9ED4C6-9F4B-44E2-9E07-8EE292C99B7F}" destId="{FB5C4113-43D4-49B8-91BC-9DAE943C5638}" srcOrd="1" destOrd="0" parTransId="{1F847C57-0FE2-4788-8209-713D1EFD5151}" sibTransId="{1DD78BCC-F6B2-4EA6-8368-2966FBC720F4}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AD929FFE-9DAD-4106-8A90-16F862CED8A5}" type="presOf" srcId="{1C567A6A-92F5-4341-9A46-4D41EAD8377B}" destId="{E5EA96FE-010C-400B-B00A-565D319E541D}" srcOrd="0" destOrd="0" presId="urn:microsoft.com/office/officeart/2005/8/layout/vList2"/>
    <dgm:cxn modelId="{C1EECA75-4CD0-44CF-BA64-D4CE7B97AF98}" type="presParOf" srcId="{0B2088F8-2A92-4BDB-B562-2A1FEA29AC19}" destId="{E5EA96FE-010C-400B-B00A-565D319E541D}" srcOrd="0" destOrd="0" presId="urn:microsoft.com/office/officeart/2005/8/layout/vList2"/>
    <dgm:cxn modelId="{986ABA3E-A698-4B7F-A172-3685A9F2F9D2}" type="presParOf" srcId="{0B2088F8-2A92-4BDB-B562-2A1FEA29AC19}" destId="{489EE811-5B4B-4902-B0FD-622C7986E735}" srcOrd="1" destOrd="0" presId="urn:microsoft.com/office/officeart/2005/8/layout/vList2"/>
    <dgm:cxn modelId="{89B28ADD-CEEB-4F2F-8232-87E11B3FAC5F}" type="presParOf" srcId="{0B2088F8-2A92-4BDB-B562-2A1FEA29AC19}" destId="{022ED0A4-EB3D-4A6F-A761-22AFEEFA9FAF}" srcOrd="2" destOrd="0" presId="urn:microsoft.com/office/officeart/2005/8/layout/vList2"/>
    <dgm:cxn modelId="{16CA1A02-DCEC-434E-AAAA-C9377D936D8E}" type="presParOf" srcId="{0B2088F8-2A92-4BDB-B562-2A1FEA29AC19}" destId="{B29D7A98-ADDE-4F25-89C3-324A68D11B06}" srcOrd="3" destOrd="0" presId="urn:microsoft.com/office/officeart/2005/8/layout/vList2"/>
    <dgm:cxn modelId="{4B779787-FF16-496A-81DA-125F48095A26}" type="presParOf" srcId="{0B2088F8-2A92-4BDB-B562-2A1FEA29AC19}" destId="{BC1576BB-3D89-4101-B0F3-530A381F6659}" srcOrd="4" destOrd="0" presId="urn:microsoft.com/office/officeart/2005/8/layout/vList2"/>
    <dgm:cxn modelId="{0C039703-DA38-471C-986E-86F04F1028A7}" type="presParOf" srcId="{0B2088F8-2A92-4BDB-B562-2A1FEA29AC19}" destId="{B1A4A3BA-FBC5-4945-B8A1-D91BB6C22C1C}" srcOrd="5" destOrd="0" presId="urn:microsoft.com/office/officeart/2005/8/layout/vList2"/>
    <dgm:cxn modelId="{F3390732-9A4D-4519-8846-63775DBB994C}" type="presParOf" srcId="{0B2088F8-2A92-4BDB-B562-2A1FEA29AC19}" destId="{05A27008-A3CB-4E99-91FC-F425BC63186E}" srcOrd="6" destOrd="0" presId="urn:microsoft.com/office/officeart/2005/8/layout/vList2"/>
    <dgm:cxn modelId="{1A2E7C24-66F4-42AC-A8BB-E632F2A0251E}" type="presParOf" srcId="{0B2088F8-2A92-4BDB-B562-2A1FEA29AC19}" destId="{4E13C767-3AE4-481A-AAB1-7717A3C40169}" srcOrd="7" destOrd="0" presId="urn:microsoft.com/office/officeart/2005/8/layout/vList2"/>
    <dgm:cxn modelId="{B09C3125-D4E9-46E4-98B3-6FB73D7AD381}" type="presParOf" srcId="{0B2088F8-2A92-4BDB-B562-2A1FEA29AC19}" destId="{172EB9FC-B807-4C2E-AF7D-5EBC4691CE72}" srcOrd="8" destOrd="0" presId="urn:microsoft.com/office/officeart/2005/8/layout/vList2"/>
    <dgm:cxn modelId="{8F56541D-33C7-4CEA-89E8-D06E4165E426}" type="presParOf" srcId="{0B2088F8-2A92-4BDB-B562-2A1FEA29AC19}" destId="{5DD4C315-9D87-4C84-BB94-9B7DDE91FE24}" srcOrd="9" destOrd="0" presId="urn:microsoft.com/office/officeart/2005/8/layout/vList2"/>
    <dgm:cxn modelId="{3B8A60DE-41B1-4213-90A4-B180E206BA8D}" type="presParOf" srcId="{0B2088F8-2A92-4BDB-B562-2A1FEA29AC19}" destId="{53337984-FAE4-42AD-B6C3-B6E5432254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b="0" dirty="0"/>
            <a:t>Análise de Trade-</a:t>
          </a:r>
          <a:r>
            <a:rPr lang="pt-BR" b="0" dirty="0" err="1"/>
            <a:t>Offs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C3A0E3D7-5509-4B13-A88F-0DFDA6E2FD0A}">
      <dgm:prSet/>
      <dgm:spPr/>
      <dgm:t>
        <a:bodyPr/>
        <a:lstStyle/>
        <a:p>
          <a:r>
            <a:rPr lang="pt-BR" dirty="0"/>
            <a:t>Comunicação em Diferentes Níveis</a:t>
          </a:r>
        </a:p>
      </dgm:t>
    </dgm:pt>
    <dgm:pt modelId="{1DC958E0-02C8-47EE-B06F-650D95ABE718}" type="parTrans" cxnId="{DCA63B91-27F2-489A-A2D2-B02CC0AA3C46}">
      <dgm:prSet/>
      <dgm:spPr/>
      <dgm:t>
        <a:bodyPr/>
        <a:lstStyle/>
        <a:p>
          <a:endParaRPr lang="pt-BR"/>
        </a:p>
      </dgm:t>
    </dgm:pt>
    <dgm:pt modelId="{663C24A5-59B0-414B-9A24-65CB73B91DFF}" type="sibTrans" cxnId="{DCA63B91-27F2-489A-A2D2-B02CC0AA3C46}">
      <dgm:prSet/>
      <dgm:spPr/>
      <dgm:t>
        <a:bodyPr/>
        <a:lstStyle/>
        <a:p>
          <a:endParaRPr lang="pt-BR"/>
        </a:p>
      </dgm:t>
    </dgm:pt>
    <dgm:pt modelId="{DEADCFCD-5683-4ECE-92A1-52E40F2D527C}">
      <dgm:prSet/>
      <dgm:spPr/>
      <dgm:t>
        <a:bodyPr/>
        <a:lstStyle/>
        <a:p>
          <a:r>
            <a:rPr lang="pt-BR" dirty="0"/>
            <a:t>Negociação e Liderança</a:t>
          </a:r>
        </a:p>
      </dgm:t>
    </dgm:pt>
    <dgm:pt modelId="{8F55380F-8695-49CB-B9DB-8378528985C2}" type="parTrans" cxnId="{99885C4F-E41B-4A5B-8990-9B962CBB35E7}">
      <dgm:prSet/>
      <dgm:spPr/>
      <dgm:t>
        <a:bodyPr/>
        <a:lstStyle/>
        <a:p>
          <a:endParaRPr lang="pt-BR"/>
        </a:p>
      </dgm:t>
    </dgm:pt>
    <dgm:pt modelId="{7B46F5B9-BC85-4E84-B4B6-ED7E34482610}" type="sibTrans" cxnId="{99885C4F-E41B-4A5B-8990-9B962CBB35E7}">
      <dgm:prSet/>
      <dgm:spPr/>
      <dgm:t>
        <a:bodyPr/>
        <a:lstStyle/>
        <a:p>
          <a:endParaRPr lang="pt-BR"/>
        </a:p>
      </dgm:t>
    </dgm:pt>
    <dgm:pt modelId="{4C3AFC51-3F5B-4B61-903C-E2DD8F637A53}">
      <dgm:prSet/>
      <dgm:spPr/>
      <dgm:t>
        <a:bodyPr/>
        <a:lstStyle/>
        <a:p>
          <a:r>
            <a:rPr lang="pt-BR" dirty="0"/>
            <a:t>Acompanhar projetos</a:t>
          </a:r>
        </a:p>
      </dgm:t>
    </dgm:pt>
    <dgm:pt modelId="{FA8A27BA-E1D5-4AE7-840B-B27834B26ED2}" type="parTrans" cxnId="{601B34E7-DCF6-48F3-8F1A-637F9B035162}">
      <dgm:prSet/>
      <dgm:spPr/>
      <dgm:t>
        <a:bodyPr/>
        <a:lstStyle/>
        <a:p>
          <a:endParaRPr lang="pt-BR"/>
        </a:p>
      </dgm:t>
    </dgm:pt>
    <dgm:pt modelId="{1B771099-B019-4B97-AED9-994CF813A9FD}" type="sibTrans" cxnId="{601B34E7-DCF6-48F3-8F1A-637F9B035162}">
      <dgm:prSet/>
      <dgm:spPr/>
      <dgm:t>
        <a:bodyPr/>
        <a:lstStyle/>
        <a:p>
          <a:endParaRPr lang="pt-BR"/>
        </a:p>
      </dgm:t>
    </dgm:pt>
    <dgm:pt modelId="{9C625666-64CC-4985-B5BF-667C4CD337A0}">
      <dgm:prSet/>
      <dgm:spPr/>
      <dgm:t>
        <a:bodyPr/>
        <a:lstStyle/>
        <a:p>
          <a:r>
            <a:rPr lang="pt-BR" b="0" dirty="0"/>
            <a:t>Identificar Características Arquiteturais</a:t>
          </a:r>
        </a:p>
      </dgm:t>
    </dgm:pt>
    <dgm:pt modelId="{C07D90B4-8A7F-4F9D-A81E-73105EBCB9C8}" type="parTrans" cxnId="{8001CBBC-78A5-4FF8-B694-62DBCB01F633}">
      <dgm:prSet/>
      <dgm:spPr/>
      <dgm:t>
        <a:bodyPr/>
        <a:lstStyle/>
        <a:p>
          <a:endParaRPr lang="pt-BR"/>
        </a:p>
      </dgm:t>
    </dgm:pt>
    <dgm:pt modelId="{4B8C4EC3-7C1B-4EE2-990E-1B655D53E80D}" type="sibTrans" cxnId="{8001CBBC-78A5-4FF8-B694-62DBCB01F633}">
      <dgm:prSet/>
      <dgm:spPr/>
      <dgm:t>
        <a:bodyPr/>
        <a:lstStyle/>
        <a:p>
          <a:endParaRPr lang="pt-BR"/>
        </a:p>
      </dgm:t>
    </dgm:pt>
    <dgm:pt modelId="{04E22EFE-9EF0-40A9-BCF3-4B18E50E9C5A}">
      <dgm:prSet/>
      <dgm:spPr/>
      <dgm:t>
        <a:bodyPr/>
        <a:lstStyle/>
        <a:p>
          <a:r>
            <a:rPr lang="pt-BR" dirty="0"/>
            <a:t>Conhecimento Teórico</a:t>
          </a:r>
          <a:endParaRPr lang="pt-BR" b="0" dirty="0"/>
        </a:p>
      </dgm:t>
    </dgm:pt>
    <dgm:pt modelId="{BBFF0CD6-97A6-49DF-AF04-E2E3CD73FB73}" type="parTrans" cxnId="{A5982F70-C67C-449D-8B7E-ADCD834053B8}">
      <dgm:prSet/>
      <dgm:spPr/>
      <dgm:t>
        <a:bodyPr/>
        <a:lstStyle/>
        <a:p>
          <a:endParaRPr lang="pt-BR"/>
        </a:p>
      </dgm:t>
    </dgm:pt>
    <dgm:pt modelId="{7B0BEE9E-7DCD-416F-B8E3-77838E2A0C7F}" type="sibTrans" cxnId="{A5982F70-C67C-449D-8B7E-ADCD834053B8}">
      <dgm:prSet/>
      <dgm:spPr/>
      <dgm:t>
        <a:bodyPr/>
        <a:lstStyle/>
        <a:p>
          <a:endParaRPr lang="pt-BR"/>
        </a:p>
      </dgm:t>
    </dgm:pt>
    <dgm:pt modelId="{0C81996A-F92F-4165-A499-16FF68E75686}">
      <dgm:prSet/>
      <dgm:spPr/>
      <dgm:t>
        <a:bodyPr/>
        <a:lstStyle/>
        <a:p>
          <a:r>
            <a:rPr lang="pt-BR" dirty="0"/>
            <a:t>Contexto Tecnológico e Restrições</a:t>
          </a:r>
          <a:endParaRPr lang="pt-BR" b="0" dirty="0"/>
        </a:p>
      </dgm:t>
    </dgm:pt>
    <dgm:pt modelId="{61594F46-9112-4D0E-938B-02A14A333764}" type="parTrans" cxnId="{CC5C65DA-5E20-4B1C-B037-D158AD2AEF0C}">
      <dgm:prSet/>
      <dgm:spPr/>
      <dgm:t>
        <a:bodyPr/>
        <a:lstStyle/>
        <a:p>
          <a:endParaRPr lang="pt-BR"/>
        </a:p>
      </dgm:t>
    </dgm:pt>
    <dgm:pt modelId="{196BF851-4B41-463E-8CF6-A72C686ACB87}" type="sibTrans" cxnId="{CC5C65DA-5E20-4B1C-B037-D158AD2AEF0C}">
      <dgm:prSet/>
      <dgm:spPr/>
      <dgm:t>
        <a:bodyPr/>
        <a:lstStyle/>
        <a:p>
          <a:endParaRPr lang="pt-BR"/>
        </a:p>
      </dgm:t>
    </dgm:pt>
    <dgm:pt modelId="{432A865E-4D5C-41E3-BA0A-FB1E68D9A254}">
      <dgm:prSet/>
      <dgm:spPr/>
      <dgm:t>
        <a:bodyPr/>
        <a:lstStyle/>
        <a:p>
          <a:r>
            <a:rPr lang="pt-BR" dirty="0"/>
            <a:t>Alinhamento Estratégico Corporativo</a:t>
          </a:r>
        </a:p>
      </dgm:t>
    </dgm:pt>
    <dgm:pt modelId="{19644EFC-DC46-48EE-879E-6A1BFDB4E1AB}" type="parTrans" cxnId="{34CD516E-7E04-4695-9624-231FAFDE7B6E}">
      <dgm:prSet/>
      <dgm:spPr/>
      <dgm:t>
        <a:bodyPr/>
        <a:lstStyle/>
        <a:p>
          <a:endParaRPr lang="pt-BR"/>
        </a:p>
      </dgm:t>
    </dgm:pt>
    <dgm:pt modelId="{5C9FDDF2-1B13-4313-9FF2-19098742637F}" type="sibTrans" cxnId="{34CD516E-7E04-4695-9624-231FAFDE7B6E}">
      <dgm:prSet/>
      <dgm:spPr/>
      <dgm:t>
        <a:bodyPr/>
        <a:lstStyle/>
        <a:p>
          <a:endParaRPr lang="pt-BR"/>
        </a:p>
      </dgm:t>
    </dgm:pt>
    <dgm:pt modelId="{763CC007-13EF-4E51-BB12-F21837E8BF59}">
      <dgm:prSet/>
      <dgm:spPr/>
      <dgm:t>
        <a:bodyPr/>
        <a:lstStyle/>
        <a:p>
          <a:r>
            <a:rPr lang="pt-BR" b="0" dirty="0"/>
            <a:t>Conhecimento Negocial</a:t>
          </a:r>
        </a:p>
      </dgm:t>
    </dgm:pt>
    <dgm:pt modelId="{2F7B361C-DD06-4632-A6A6-62282BD1FDF8}" type="parTrans" cxnId="{EBE55E57-125F-40D7-A808-776726111661}">
      <dgm:prSet/>
      <dgm:spPr/>
      <dgm:t>
        <a:bodyPr/>
        <a:lstStyle/>
        <a:p>
          <a:endParaRPr lang="pt-BR"/>
        </a:p>
      </dgm:t>
    </dgm:pt>
    <dgm:pt modelId="{10C8F71C-F597-486F-AF03-4843E86CC75F}" type="sibTrans" cxnId="{EBE55E57-125F-40D7-A808-776726111661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2A03F80A-289F-4D3E-8E26-B54CA90C4CB3}" type="pres">
      <dgm:prSet presAssocID="{04E22EFE-9EF0-40A9-BCF3-4B18E50E9C5A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AE0EAAA7-B3C3-4AC4-A8AF-419AED37A1F5}" type="pres">
      <dgm:prSet presAssocID="{7B0BEE9E-7DCD-416F-B8E3-77838E2A0C7F}" presName="spacer" presStyleCnt="0"/>
      <dgm:spPr/>
    </dgm:pt>
    <dgm:pt modelId="{F8E71A19-C656-4EAE-9DB3-D2341760691B}" type="pres">
      <dgm:prSet presAssocID="{763CC007-13EF-4E51-BB12-F21837E8BF5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F2A279C-AD5A-4E4B-A680-84AC7A322ABF}" type="pres">
      <dgm:prSet presAssocID="{10C8F71C-F597-486F-AF03-4843E86CC75F}" presName="spacer" presStyleCnt="0"/>
      <dgm:spPr/>
    </dgm:pt>
    <dgm:pt modelId="{8445394E-C2A3-40CB-87AB-5F6CC3739C8A}" type="pres">
      <dgm:prSet presAssocID="{0C81996A-F92F-4165-A499-16FF68E7568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4EF8EAF-7D91-4CCE-A0F4-A66E9ED9CB57}" type="pres">
      <dgm:prSet presAssocID="{196BF851-4B41-463E-8CF6-A72C686ACB87}" presName="spacer" presStyleCnt="0"/>
      <dgm:spPr/>
    </dgm:pt>
    <dgm:pt modelId="{1658781A-08AB-4D55-8681-B7FCB265A330}" type="pres">
      <dgm:prSet presAssocID="{9C625666-64CC-4985-B5BF-667C4CD337A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9A5EEBF-4AF2-4AEB-ABCA-AAA082AA217A}" type="pres">
      <dgm:prSet presAssocID="{4B8C4EC3-7C1B-4EE2-990E-1B655D53E80D}" presName="spacer" presStyleCnt="0"/>
      <dgm:spPr/>
    </dgm:pt>
    <dgm:pt modelId="{D49044CE-1365-48B0-B82C-6B65B0630F1E}" type="pres">
      <dgm:prSet presAssocID="{5B02C2C8-F2BA-490E-9578-4196270CD758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D77B429C-88E8-45F2-989B-302F980E5DD5}" type="pres">
      <dgm:prSet presAssocID="{C3A0E3D7-5509-4B13-A88F-0DFDA6E2FD0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6B608E1-3F19-4F3A-BF78-4CF8E86BB51B}" type="pres">
      <dgm:prSet presAssocID="{663C24A5-59B0-414B-9A24-65CB73B91DFF}" presName="spacer" presStyleCnt="0"/>
      <dgm:spPr/>
    </dgm:pt>
    <dgm:pt modelId="{CF972E1D-EFF9-4FA6-9270-7D03449D1703}" type="pres">
      <dgm:prSet presAssocID="{DEADCFCD-5683-4ECE-92A1-52E40F2D527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BB705B3-F191-4B5D-9C22-F31DAC8E35E5}" type="pres">
      <dgm:prSet presAssocID="{7B46F5B9-BC85-4E84-B4B6-ED7E34482610}" presName="spacer" presStyleCnt="0"/>
      <dgm:spPr/>
    </dgm:pt>
    <dgm:pt modelId="{74932147-57E7-4697-A0A8-43199AC07FCA}" type="pres">
      <dgm:prSet presAssocID="{4C3AFC51-3F5B-4B61-903C-E2DD8F637A53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E2834390-EB23-47E5-98CD-8D147D72DDF5}" type="pres">
      <dgm:prSet presAssocID="{1B771099-B019-4B97-AED9-994CF813A9FD}" presName="spacer" presStyleCnt="0"/>
      <dgm:spPr/>
    </dgm:pt>
    <dgm:pt modelId="{BC443475-C11C-4F51-80BA-294019E99447}" type="pres">
      <dgm:prSet presAssocID="{432A865E-4D5C-41E3-BA0A-FB1E68D9A25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2838021-30D2-4F42-BB31-ABD8B535E469}" type="presOf" srcId="{C3A0E3D7-5509-4B13-A88F-0DFDA6E2FD0A}" destId="{D77B429C-88E8-45F2-989B-302F980E5DD5}" srcOrd="0" destOrd="0" presId="urn:microsoft.com/office/officeart/2005/8/layout/vList2"/>
    <dgm:cxn modelId="{8F72E23B-2B75-4419-B94B-66F30D833610}" srcId="{2A9ED4C6-9F4B-44E2-9E07-8EE292C99B7F}" destId="{5B02C2C8-F2BA-490E-9578-4196270CD758}" srcOrd="4" destOrd="0" parTransId="{901F6C9D-2EB8-4FC1-A1FB-FFA60111E6D1}" sibTransId="{CDAFF282-314B-4A92-8956-47B782EF1CB3}"/>
    <dgm:cxn modelId="{23A59664-B825-4D7A-B45F-A15DD3E3DF2A}" type="presOf" srcId="{432A865E-4D5C-41E3-BA0A-FB1E68D9A254}" destId="{BC443475-C11C-4F51-80BA-294019E99447}" srcOrd="0" destOrd="0" presId="urn:microsoft.com/office/officeart/2005/8/layout/vList2"/>
    <dgm:cxn modelId="{34CD516E-7E04-4695-9624-231FAFDE7B6E}" srcId="{2A9ED4C6-9F4B-44E2-9E07-8EE292C99B7F}" destId="{432A865E-4D5C-41E3-BA0A-FB1E68D9A254}" srcOrd="8" destOrd="0" parTransId="{19644EFC-DC46-48EE-879E-6A1BFDB4E1AB}" sibTransId="{5C9FDDF2-1B13-4313-9FF2-19098742637F}"/>
    <dgm:cxn modelId="{99885C4F-E41B-4A5B-8990-9B962CBB35E7}" srcId="{2A9ED4C6-9F4B-44E2-9E07-8EE292C99B7F}" destId="{DEADCFCD-5683-4ECE-92A1-52E40F2D527C}" srcOrd="6" destOrd="0" parTransId="{8F55380F-8695-49CB-B9DB-8378528985C2}" sibTransId="{7B46F5B9-BC85-4E84-B4B6-ED7E34482610}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A5982F70-C67C-449D-8B7E-ADCD834053B8}" srcId="{2A9ED4C6-9F4B-44E2-9E07-8EE292C99B7F}" destId="{04E22EFE-9EF0-40A9-BCF3-4B18E50E9C5A}" srcOrd="0" destOrd="0" parTransId="{BBFF0CD6-97A6-49DF-AF04-E2E3CD73FB73}" sibTransId="{7B0BEE9E-7DCD-416F-B8E3-77838E2A0C7F}"/>
    <dgm:cxn modelId="{8E070F51-62DE-4807-B92B-7FA093DBDAEE}" type="presOf" srcId="{4C3AFC51-3F5B-4B61-903C-E2DD8F637A53}" destId="{74932147-57E7-4697-A0A8-43199AC07FCA}" srcOrd="0" destOrd="0" presId="urn:microsoft.com/office/officeart/2005/8/layout/vList2"/>
    <dgm:cxn modelId="{F40B1756-7BC9-40E7-AAEA-DEF6A8E43289}" type="presOf" srcId="{DEADCFCD-5683-4ECE-92A1-52E40F2D527C}" destId="{CF972E1D-EFF9-4FA6-9270-7D03449D1703}" srcOrd="0" destOrd="0" presId="urn:microsoft.com/office/officeart/2005/8/layout/vList2"/>
    <dgm:cxn modelId="{EBE55E57-125F-40D7-A808-776726111661}" srcId="{2A9ED4C6-9F4B-44E2-9E07-8EE292C99B7F}" destId="{763CC007-13EF-4E51-BB12-F21837E8BF59}" srcOrd="1" destOrd="0" parTransId="{2F7B361C-DD06-4632-A6A6-62282BD1FDF8}" sibTransId="{10C8F71C-F597-486F-AF03-4843E86CC75F}"/>
    <dgm:cxn modelId="{CC7BBD80-E8E9-484E-B426-7B90F69E46BC}" type="presOf" srcId="{9C625666-64CC-4985-B5BF-667C4CD337A0}" destId="{1658781A-08AB-4D55-8681-B7FCB265A330}" srcOrd="0" destOrd="0" presId="urn:microsoft.com/office/officeart/2005/8/layout/vList2"/>
    <dgm:cxn modelId="{DCA63B91-27F2-489A-A2D2-B02CC0AA3C46}" srcId="{2A9ED4C6-9F4B-44E2-9E07-8EE292C99B7F}" destId="{C3A0E3D7-5509-4B13-A88F-0DFDA6E2FD0A}" srcOrd="5" destOrd="0" parTransId="{1DC958E0-02C8-47EE-B06F-650D95ABE718}" sibTransId="{663C24A5-59B0-414B-9A24-65CB73B91DFF}"/>
    <dgm:cxn modelId="{D94DB596-5EE5-4310-8961-702C97390765}" type="presOf" srcId="{763CC007-13EF-4E51-BB12-F21837E8BF59}" destId="{F8E71A19-C656-4EAE-9DB3-D2341760691B}" srcOrd="0" destOrd="0" presId="urn:microsoft.com/office/officeart/2005/8/layout/vList2"/>
    <dgm:cxn modelId="{E6140FAD-D22C-40DD-801E-DB62D922E5FA}" type="presOf" srcId="{0C81996A-F92F-4165-A499-16FF68E75686}" destId="{8445394E-C2A3-40CB-87AB-5F6CC3739C8A}" srcOrd="0" destOrd="0" presId="urn:microsoft.com/office/officeart/2005/8/layout/vList2"/>
    <dgm:cxn modelId="{8001CBBC-78A5-4FF8-B694-62DBCB01F633}" srcId="{2A9ED4C6-9F4B-44E2-9E07-8EE292C99B7F}" destId="{9C625666-64CC-4985-B5BF-667C4CD337A0}" srcOrd="3" destOrd="0" parTransId="{C07D90B4-8A7F-4F9D-A81E-73105EBCB9C8}" sibTransId="{4B8C4EC3-7C1B-4EE2-990E-1B655D53E80D}"/>
    <dgm:cxn modelId="{70E1F2C6-AF35-4ACC-9319-2DB0BD077DC7}" type="presOf" srcId="{04E22EFE-9EF0-40A9-BCF3-4B18E50E9C5A}" destId="{2A03F80A-289F-4D3E-8E26-B54CA90C4CB3}" srcOrd="0" destOrd="0" presId="urn:microsoft.com/office/officeart/2005/8/layout/vList2"/>
    <dgm:cxn modelId="{CC5C65DA-5E20-4B1C-B037-D158AD2AEF0C}" srcId="{2A9ED4C6-9F4B-44E2-9E07-8EE292C99B7F}" destId="{0C81996A-F92F-4165-A499-16FF68E75686}" srcOrd="2" destOrd="0" parTransId="{61594F46-9112-4D0E-938B-02A14A333764}" sibTransId="{196BF851-4B41-463E-8CF6-A72C686ACB87}"/>
    <dgm:cxn modelId="{601B34E7-DCF6-48F3-8F1A-637F9B035162}" srcId="{2A9ED4C6-9F4B-44E2-9E07-8EE292C99B7F}" destId="{4C3AFC51-3F5B-4B61-903C-E2DD8F637A53}" srcOrd="7" destOrd="0" parTransId="{FA8A27BA-E1D5-4AE7-840B-B27834B26ED2}" sibTransId="{1B771099-B019-4B97-AED9-994CF813A9FD}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A3ACA4D2-0FC4-48C5-8926-4FE5911A4928}" type="presParOf" srcId="{0B2088F8-2A92-4BDB-B562-2A1FEA29AC19}" destId="{2A03F80A-289F-4D3E-8E26-B54CA90C4CB3}" srcOrd="0" destOrd="0" presId="urn:microsoft.com/office/officeart/2005/8/layout/vList2"/>
    <dgm:cxn modelId="{1AE694C7-6D59-4B76-AA1E-F63061FDB0F8}" type="presParOf" srcId="{0B2088F8-2A92-4BDB-B562-2A1FEA29AC19}" destId="{AE0EAAA7-B3C3-4AC4-A8AF-419AED37A1F5}" srcOrd="1" destOrd="0" presId="urn:microsoft.com/office/officeart/2005/8/layout/vList2"/>
    <dgm:cxn modelId="{1C177F50-1E4C-43A4-9AD6-C7C50F0655B9}" type="presParOf" srcId="{0B2088F8-2A92-4BDB-B562-2A1FEA29AC19}" destId="{F8E71A19-C656-4EAE-9DB3-D2341760691B}" srcOrd="2" destOrd="0" presId="urn:microsoft.com/office/officeart/2005/8/layout/vList2"/>
    <dgm:cxn modelId="{75F4DED4-5204-419A-AFD1-BC7B69B9003A}" type="presParOf" srcId="{0B2088F8-2A92-4BDB-B562-2A1FEA29AC19}" destId="{9F2A279C-AD5A-4E4B-A680-84AC7A322ABF}" srcOrd="3" destOrd="0" presId="urn:microsoft.com/office/officeart/2005/8/layout/vList2"/>
    <dgm:cxn modelId="{003F836D-6DA6-4540-978A-7566AFB3E252}" type="presParOf" srcId="{0B2088F8-2A92-4BDB-B562-2A1FEA29AC19}" destId="{8445394E-C2A3-40CB-87AB-5F6CC3739C8A}" srcOrd="4" destOrd="0" presId="urn:microsoft.com/office/officeart/2005/8/layout/vList2"/>
    <dgm:cxn modelId="{9FBF5E81-E79C-4EFC-98AB-70A1A33DB727}" type="presParOf" srcId="{0B2088F8-2A92-4BDB-B562-2A1FEA29AC19}" destId="{C4EF8EAF-7D91-4CCE-A0F4-A66E9ED9CB57}" srcOrd="5" destOrd="0" presId="urn:microsoft.com/office/officeart/2005/8/layout/vList2"/>
    <dgm:cxn modelId="{D52D5311-5C51-4D6B-99E9-B346C26ABC49}" type="presParOf" srcId="{0B2088F8-2A92-4BDB-B562-2A1FEA29AC19}" destId="{1658781A-08AB-4D55-8681-B7FCB265A330}" srcOrd="6" destOrd="0" presId="urn:microsoft.com/office/officeart/2005/8/layout/vList2"/>
    <dgm:cxn modelId="{3EA393CC-F9C2-4CC2-88E2-5A577F3C6C34}" type="presParOf" srcId="{0B2088F8-2A92-4BDB-B562-2A1FEA29AC19}" destId="{89A5EEBF-4AF2-4AEB-ABCA-AAA082AA217A}" srcOrd="7" destOrd="0" presId="urn:microsoft.com/office/officeart/2005/8/layout/vList2"/>
    <dgm:cxn modelId="{E73FF3AA-6CA5-4BAC-B01D-4136BC6CA0CC}" type="presParOf" srcId="{0B2088F8-2A92-4BDB-B562-2A1FEA29AC19}" destId="{D49044CE-1365-48B0-B82C-6B65B0630F1E}" srcOrd="8" destOrd="0" presId="urn:microsoft.com/office/officeart/2005/8/layout/vList2"/>
    <dgm:cxn modelId="{C5F864E3-491D-478F-9AE3-B62ABF17307B}" type="presParOf" srcId="{0B2088F8-2A92-4BDB-B562-2A1FEA29AC19}" destId="{8D84DEE3-203A-4AF1-B48C-516BA0931F0E}" srcOrd="9" destOrd="0" presId="urn:microsoft.com/office/officeart/2005/8/layout/vList2"/>
    <dgm:cxn modelId="{C5AE85C0-E539-4869-8866-2F408A19F330}" type="presParOf" srcId="{0B2088F8-2A92-4BDB-B562-2A1FEA29AC19}" destId="{D77B429C-88E8-45F2-989B-302F980E5DD5}" srcOrd="10" destOrd="0" presId="urn:microsoft.com/office/officeart/2005/8/layout/vList2"/>
    <dgm:cxn modelId="{37A58E24-E970-44CB-B1CA-427A47608869}" type="presParOf" srcId="{0B2088F8-2A92-4BDB-B562-2A1FEA29AC19}" destId="{B6B608E1-3F19-4F3A-BF78-4CF8E86BB51B}" srcOrd="11" destOrd="0" presId="urn:microsoft.com/office/officeart/2005/8/layout/vList2"/>
    <dgm:cxn modelId="{7509F779-2207-4149-A387-4FC24E09784F}" type="presParOf" srcId="{0B2088F8-2A92-4BDB-B562-2A1FEA29AC19}" destId="{CF972E1D-EFF9-4FA6-9270-7D03449D1703}" srcOrd="12" destOrd="0" presId="urn:microsoft.com/office/officeart/2005/8/layout/vList2"/>
    <dgm:cxn modelId="{3BF79C0A-D44F-4927-A74B-1AEC4CFEFC7A}" type="presParOf" srcId="{0B2088F8-2A92-4BDB-B562-2A1FEA29AC19}" destId="{BBB705B3-F191-4B5D-9C22-F31DAC8E35E5}" srcOrd="13" destOrd="0" presId="urn:microsoft.com/office/officeart/2005/8/layout/vList2"/>
    <dgm:cxn modelId="{B6EFACCE-88F8-484C-A609-0F036B1F3EC5}" type="presParOf" srcId="{0B2088F8-2A92-4BDB-B562-2A1FEA29AC19}" destId="{74932147-57E7-4697-A0A8-43199AC07FCA}" srcOrd="14" destOrd="0" presId="urn:microsoft.com/office/officeart/2005/8/layout/vList2"/>
    <dgm:cxn modelId="{1568CDB2-06F7-4FA0-8AE2-48879645865C}" type="presParOf" srcId="{0B2088F8-2A92-4BDB-B562-2A1FEA29AC19}" destId="{E2834390-EB23-47E5-98CD-8D147D72DDF5}" srcOrd="15" destOrd="0" presId="urn:microsoft.com/office/officeart/2005/8/layout/vList2"/>
    <dgm:cxn modelId="{82055F75-4447-444C-A68F-25B5051BC46F}" type="presParOf" srcId="{0B2088F8-2A92-4BDB-B562-2A1FEA29AC19}" destId="{BC443475-C11C-4F51-80BA-294019E99447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571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01. Introdução à Arquitetura de Software e Trade-</a:t>
          </a:r>
          <a:r>
            <a:rPr kumimoji="0" lang="pt-BR" sz="1800" b="1" i="0" u="none" strike="noStrike" kern="1200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offs</a:t>
          </a:r>
          <a:endParaRPr lang="pt-BR" sz="1800" kern="1200" dirty="0"/>
        </a:p>
      </dsp:txBody>
      <dsp:txXfrm>
        <a:off x="21589" y="78787"/>
        <a:ext cx="8084822" cy="399082"/>
      </dsp:txXfrm>
    </dsp:sp>
    <dsp:sp modelId="{F7F53050-B872-48DE-930D-802852413BD5}">
      <dsp:nvSpPr>
        <dsp:cNvPr id="0" name=""/>
        <dsp:cNvSpPr/>
      </dsp:nvSpPr>
      <dsp:spPr>
        <a:xfrm>
          <a:off x="0" y="5512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02. Diagramas de TI padrão BB</a:t>
          </a:r>
        </a:p>
      </dsp:txBody>
      <dsp:txXfrm>
        <a:off x="21589" y="572887"/>
        <a:ext cx="8084822" cy="399082"/>
      </dsp:txXfrm>
    </dsp:sp>
    <dsp:sp modelId="{03E50D28-6339-46FD-B9C4-4FCB1899C59C}">
      <dsp:nvSpPr>
        <dsp:cNvPr id="0" name=""/>
        <dsp:cNvSpPr/>
      </dsp:nvSpPr>
      <dsp:spPr>
        <a:xfrm>
          <a:off x="0" y="10453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03. Domain-Driven Design (DDD)</a:t>
          </a:r>
        </a:p>
      </dsp:txBody>
      <dsp:txXfrm>
        <a:off x="21589" y="1066987"/>
        <a:ext cx="8084822" cy="399082"/>
      </dsp:txXfrm>
    </dsp:sp>
    <dsp:sp modelId="{95DE5921-30AE-40F3-85AA-ED4058C5F9B2}">
      <dsp:nvSpPr>
        <dsp:cNvPr id="0" name=""/>
        <dsp:cNvSpPr/>
      </dsp:nvSpPr>
      <dsp:spPr>
        <a:xfrm>
          <a:off x="0" y="15394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04. Team </a:t>
          </a:r>
          <a:r>
            <a:rPr kumimoji="0" lang="pt-BR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Topologies</a:t>
          </a: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, Soft Skills e Comunidade de Arquitetura no BB</a:t>
          </a:r>
        </a:p>
      </dsp:txBody>
      <dsp:txXfrm>
        <a:off x="21589" y="1561087"/>
        <a:ext cx="8084822" cy="399082"/>
      </dsp:txXfrm>
    </dsp:sp>
    <dsp:sp modelId="{1CF8B61C-C7DD-4D5C-BEFB-C03FD492AF9F}">
      <dsp:nvSpPr>
        <dsp:cNvPr id="0" name=""/>
        <dsp:cNvSpPr/>
      </dsp:nvSpPr>
      <dsp:spPr>
        <a:xfrm>
          <a:off x="0" y="20335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05. Complexidade </a:t>
          </a:r>
          <a:r>
            <a:rPr kumimoji="0" lang="pt-BR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vs</a:t>
          </a: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Modularidade</a:t>
          </a:r>
        </a:p>
      </dsp:txBody>
      <dsp:txXfrm>
        <a:off x="21589" y="2055187"/>
        <a:ext cx="8084822" cy="399082"/>
      </dsp:txXfrm>
    </dsp:sp>
    <dsp:sp modelId="{FA908E4D-3687-46F0-9116-0E9C4D7F92AA}">
      <dsp:nvSpPr>
        <dsp:cNvPr id="0" name=""/>
        <dsp:cNvSpPr/>
      </dsp:nvSpPr>
      <dsp:spPr>
        <a:xfrm>
          <a:off x="0" y="25276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06. Estilos Arquiteturais</a:t>
          </a:r>
        </a:p>
      </dsp:txBody>
      <dsp:txXfrm>
        <a:off x="21589" y="2549287"/>
        <a:ext cx="8084822" cy="399082"/>
      </dsp:txXfrm>
    </dsp:sp>
    <dsp:sp modelId="{846BBF90-6342-4D7A-8A38-0BF63983F68C}">
      <dsp:nvSpPr>
        <dsp:cNvPr id="0" name=""/>
        <dsp:cNvSpPr/>
      </dsp:nvSpPr>
      <dsp:spPr>
        <a:xfrm>
          <a:off x="0" y="30217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07. Infraestrutura e Integração de Software no BB</a:t>
          </a:r>
        </a:p>
      </dsp:txBody>
      <dsp:txXfrm>
        <a:off x="21589" y="3043387"/>
        <a:ext cx="8084822" cy="399082"/>
      </dsp:txXfrm>
    </dsp:sp>
    <dsp:sp modelId="{FB6E03C2-A25E-4008-85ED-8DB13269A9BB}">
      <dsp:nvSpPr>
        <dsp:cNvPr id="0" name=""/>
        <dsp:cNvSpPr/>
      </dsp:nvSpPr>
      <dsp:spPr>
        <a:xfrm>
          <a:off x="0" y="35158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08. </a:t>
          </a:r>
          <a:r>
            <a:rPr kumimoji="0" lang="en-US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SRE, </a:t>
          </a:r>
          <a:r>
            <a:rPr kumimoji="0" lang="en-US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Monitoração</a:t>
          </a:r>
          <a:r>
            <a:rPr kumimoji="0" lang="en-US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 e </a:t>
          </a:r>
          <a:r>
            <a:rPr kumimoji="0" lang="en-US" sz="1800" b="1" i="0" u="none" strike="noStrike" kern="1200" cap="none" spc="0" normalizeH="0" baseline="0" noProof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Observabilidade</a:t>
          </a:r>
          <a:endParaRPr kumimoji="0" lang="pt-BR" sz="1800" b="1" i="0" u="none" strike="noStrike" kern="1200" cap="none" spc="0" normalizeH="0" baseline="0" noProof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sp:txBody>
      <dsp:txXfrm>
        <a:off x="21589" y="3537487"/>
        <a:ext cx="8084822" cy="399082"/>
      </dsp:txXfrm>
    </dsp:sp>
    <dsp:sp modelId="{D23503F3-B586-43A4-B93B-F2F0FF4A9887}">
      <dsp:nvSpPr>
        <dsp:cNvPr id="0" name=""/>
        <dsp:cNvSpPr/>
      </dsp:nvSpPr>
      <dsp:spPr>
        <a:xfrm>
          <a:off x="0" y="40099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09. Modernização de Software</a:t>
          </a:r>
        </a:p>
      </dsp:txBody>
      <dsp:txXfrm>
        <a:off x="21589" y="4031587"/>
        <a:ext cx="8084822" cy="399082"/>
      </dsp:txXfrm>
    </dsp:sp>
    <dsp:sp modelId="{95CFADDB-290E-4A84-848F-50F85C75D9DD}">
      <dsp:nvSpPr>
        <dsp:cNvPr id="0" name=""/>
        <dsp:cNvSpPr/>
      </dsp:nvSpPr>
      <dsp:spPr>
        <a:xfrm>
          <a:off x="0" y="4504098"/>
          <a:ext cx="8128000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10. </a:t>
          </a:r>
          <a:r>
            <a:rPr kumimoji="0" lang="en-US" sz="1800" b="1" i="0" u="none" strike="noStrike" kern="1200" cap="none" spc="0" normalizeH="0" baseline="0" noProof="0" dirty="0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Kata de </a:t>
          </a:r>
          <a:r>
            <a:rPr kumimoji="0" lang="en-US" sz="1800" b="1" i="0" u="none" strike="noStrike" kern="1200" cap="none" spc="0" normalizeH="0" baseline="0" noProof="0" dirty="0" err="1">
              <a:ln/>
              <a:effectLst/>
              <a:uLnTx/>
              <a:uFillTx/>
              <a:latin typeface="BancoDoBrasil Titulos Medium" panose="00000600000000000000" pitchFamily="2" charset="0"/>
              <a:ea typeface="+mn-ea"/>
              <a:cs typeface="+mn-cs"/>
            </a:rPr>
            <a:t>Arquitetura</a:t>
          </a:r>
          <a:endParaRPr kumimoji="0" lang="pt-BR" sz="1800" b="1" i="0" u="none" strike="noStrike" kern="1200" cap="none" spc="0" normalizeH="0" baseline="0" noProof="0" dirty="0">
            <a:ln/>
            <a:effectLst/>
            <a:uLnTx/>
            <a:uFillTx/>
            <a:latin typeface="BancoDoBrasil Titulos Medium" panose="00000600000000000000" pitchFamily="2" charset="0"/>
            <a:ea typeface="+mn-ea"/>
            <a:cs typeface="+mn-cs"/>
          </a:endParaRPr>
        </a:p>
      </dsp:txBody>
      <dsp:txXfrm>
        <a:off x="21589" y="4525687"/>
        <a:ext cx="8084822" cy="399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109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Segurança</a:t>
          </a:r>
          <a:endParaRPr lang="pt-BR" sz="1600" b="0" kern="1200" dirty="0"/>
        </a:p>
      </dsp:txBody>
      <dsp:txXfrm>
        <a:off x="19191" y="128409"/>
        <a:ext cx="8089618" cy="354738"/>
      </dsp:txXfrm>
    </dsp:sp>
    <dsp:sp modelId="{E5EA96FE-010C-400B-B00A-565D319E541D}">
      <dsp:nvSpPr>
        <dsp:cNvPr id="0" name=""/>
        <dsp:cNvSpPr/>
      </dsp:nvSpPr>
      <dsp:spPr>
        <a:xfrm>
          <a:off x="0" y="5484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Disponibilidade</a:t>
          </a:r>
        </a:p>
      </dsp:txBody>
      <dsp:txXfrm>
        <a:off x="19191" y="567609"/>
        <a:ext cx="8089618" cy="354738"/>
      </dsp:txXfrm>
    </dsp:sp>
    <dsp:sp modelId="{022ED0A4-EB3D-4A6F-A761-22AFEEFA9FAF}">
      <dsp:nvSpPr>
        <dsp:cNvPr id="0" name=""/>
        <dsp:cNvSpPr/>
      </dsp:nvSpPr>
      <dsp:spPr>
        <a:xfrm>
          <a:off x="0" y="9876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Tolerância a falhas</a:t>
          </a:r>
        </a:p>
      </dsp:txBody>
      <dsp:txXfrm>
        <a:off x="19191" y="1006809"/>
        <a:ext cx="8089618" cy="354738"/>
      </dsp:txXfrm>
    </dsp:sp>
    <dsp:sp modelId="{BC1576BB-3D89-4101-B0F3-530A381F6659}">
      <dsp:nvSpPr>
        <dsp:cNvPr id="0" name=""/>
        <dsp:cNvSpPr/>
      </dsp:nvSpPr>
      <dsp:spPr>
        <a:xfrm>
          <a:off x="0" y="14268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Performance</a:t>
          </a:r>
        </a:p>
      </dsp:txBody>
      <dsp:txXfrm>
        <a:off x="19191" y="1446009"/>
        <a:ext cx="8089618" cy="354738"/>
      </dsp:txXfrm>
    </dsp:sp>
    <dsp:sp modelId="{7379304B-ECA1-47FA-9631-809D37BDBCA7}">
      <dsp:nvSpPr>
        <dsp:cNvPr id="0" name=""/>
        <dsp:cNvSpPr/>
      </dsp:nvSpPr>
      <dsp:spPr>
        <a:xfrm>
          <a:off x="0" y="18660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Consistência</a:t>
          </a:r>
        </a:p>
      </dsp:txBody>
      <dsp:txXfrm>
        <a:off x="19191" y="1885209"/>
        <a:ext cx="8089618" cy="354738"/>
      </dsp:txXfrm>
    </dsp:sp>
    <dsp:sp modelId="{05A27008-A3CB-4E99-91FC-F425BC63186E}">
      <dsp:nvSpPr>
        <dsp:cNvPr id="0" name=""/>
        <dsp:cNvSpPr/>
      </dsp:nvSpPr>
      <dsp:spPr>
        <a:xfrm>
          <a:off x="0" y="2305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Escalabilidade</a:t>
          </a:r>
        </a:p>
      </dsp:txBody>
      <dsp:txXfrm>
        <a:off x="19191" y="2324409"/>
        <a:ext cx="8089618" cy="354738"/>
      </dsp:txXfrm>
    </dsp:sp>
    <dsp:sp modelId="{172EB9FC-B807-4C2E-AF7D-5EBC4691CE72}">
      <dsp:nvSpPr>
        <dsp:cNvPr id="0" name=""/>
        <dsp:cNvSpPr/>
      </dsp:nvSpPr>
      <dsp:spPr>
        <a:xfrm>
          <a:off x="0" y="27444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Elasticidade</a:t>
          </a:r>
        </a:p>
      </dsp:txBody>
      <dsp:txXfrm>
        <a:off x="19191" y="2763609"/>
        <a:ext cx="8089618" cy="354738"/>
      </dsp:txXfrm>
    </dsp:sp>
    <dsp:sp modelId="{50CC0915-9A08-4A48-A30A-2F79B0BD7DB5}">
      <dsp:nvSpPr>
        <dsp:cNvPr id="0" name=""/>
        <dsp:cNvSpPr/>
      </dsp:nvSpPr>
      <dsp:spPr>
        <a:xfrm>
          <a:off x="0" y="31836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Agilidade</a:t>
          </a:r>
        </a:p>
      </dsp:txBody>
      <dsp:txXfrm>
        <a:off x="19191" y="3202809"/>
        <a:ext cx="8089618" cy="354738"/>
      </dsp:txXfrm>
    </dsp:sp>
    <dsp:sp modelId="{E59A4587-6625-470A-9F2C-AB274C6EC879}">
      <dsp:nvSpPr>
        <dsp:cNvPr id="0" name=""/>
        <dsp:cNvSpPr/>
      </dsp:nvSpPr>
      <dsp:spPr>
        <a:xfrm>
          <a:off x="0" y="36228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Testabilidade</a:t>
          </a:r>
        </a:p>
      </dsp:txBody>
      <dsp:txXfrm>
        <a:off x="19191" y="3642009"/>
        <a:ext cx="8089618" cy="354738"/>
      </dsp:txXfrm>
    </dsp:sp>
    <dsp:sp modelId="{53337984-FAE4-42AD-B6C3-B6E543225468}">
      <dsp:nvSpPr>
        <dsp:cNvPr id="0" name=""/>
        <dsp:cNvSpPr/>
      </dsp:nvSpPr>
      <dsp:spPr>
        <a:xfrm>
          <a:off x="0" y="40620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Extensibilidade</a:t>
          </a:r>
        </a:p>
      </dsp:txBody>
      <dsp:txXfrm>
        <a:off x="19191" y="4081209"/>
        <a:ext cx="8089618" cy="354738"/>
      </dsp:txXfrm>
    </dsp:sp>
    <dsp:sp modelId="{3C520C56-AA05-4E4E-AB2E-5902269F0176}">
      <dsp:nvSpPr>
        <dsp:cNvPr id="0" name=""/>
        <dsp:cNvSpPr/>
      </dsp:nvSpPr>
      <dsp:spPr>
        <a:xfrm>
          <a:off x="0" y="4501218"/>
          <a:ext cx="8128000" cy="393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Simplicidade</a:t>
          </a:r>
        </a:p>
      </dsp:txBody>
      <dsp:txXfrm>
        <a:off x="19191" y="4520409"/>
        <a:ext cx="8089618" cy="354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A96FE-010C-400B-B00A-565D319E541D}">
      <dsp:nvSpPr>
        <dsp:cNvPr id="0" name=""/>
        <dsp:cNvSpPr/>
      </dsp:nvSpPr>
      <dsp:spPr>
        <a:xfrm>
          <a:off x="0" y="3042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Disponibilidade</a:t>
          </a:r>
        </a:p>
      </dsp:txBody>
      <dsp:txXfrm>
        <a:off x="21589" y="325837"/>
        <a:ext cx="1979989" cy="399082"/>
      </dsp:txXfrm>
    </dsp:sp>
    <dsp:sp modelId="{022ED0A4-EB3D-4A6F-A761-22AFEEFA9FAF}">
      <dsp:nvSpPr>
        <dsp:cNvPr id="0" name=""/>
        <dsp:cNvSpPr/>
      </dsp:nvSpPr>
      <dsp:spPr>
        <a:xfrm>
          <a:off x="0" y="7983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Tolerância a falhas</a:t>
          </a:r>
        </a:p>
      </dsp:txBody>
      <dsp:txXfrm>
        <a:off x="21589" y="819937"/>
        <a:ext cx="1979989" cy="399082"/>
      </dsp:txXfrm>
    </dsp:sp>
    <dsp:sp modelId="{BC1576BB-3D89-4101-B0F3-530A381F6659}">
      <dsp:nvSpPr>
        <dsp:cNvPr id="0" name=""/>
        <dsp:cNvSpPr/>
      </dsp:nvSpPr>
      <dsp:spPr>
        <a:xfrm>
          <a:off x="0" y="12924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Performance</a:t>
          </a:r>
        </a:p>
      </dsp:txBody>
      <dsp:txXfrm>
        <a:off x="21589" y="1314037"/>
        <a:ext cx="1979989" cy="399082"/>
      </dsp:txXfrm>
    </dsp:sp>
    <dsp:sp modelId="{7379304B-ECA1-47FA-9631-809D37BDBCA7}">
      <dsp:nvSpPr>
        <dsp:cNvPr id="0" name=""/>
        <dsp:cNvSpPr/>
      </dsp:nvSpPr>
      <dsp:spPr>
        <a:xfrm>
          <a:off x="0" y="17865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Consistência</a:t>
          </a:r>
        </a:p>
      </dsp:txBody>
      <dsp:txXfrm>
        <a:off x="21589" y="1808137"/>
        <a:ext cx="1979989" cy="399082"/>
      </dsp:txXfrm>
    </dsp:sp>
    <dsp:sp modelId="{05A27008-A3CB-4E99-91FC-F425BC63186E}">
      <dsp:nvSpPr>
        <dsp:cNvPr id="0" name=""/>
        <dsp:cNvSpPr/>
      </dsp:nvSpPr>
      <dsp:spPr>
        <a:xfrm>
          <a:off x="0" y="22806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Escalabilidade</a:t>
          </a:r>
        </a:p>
      </dsp:txBody>
      <dsp:txXfrm>
        <a:off x="21589" y="2302237"/>
        <a:ext cx="1979989" cy="399082"/>
      </dsp:txXfrm>
    </dsp:sp>
    <dsp:sp modelId="{172EB9FC-B807-4C2E-AF7D-5EBC4691CE72}">
      <dsp:nvSpPr>
        <dsp:cNvPr id="0" name=""/>
        <dsp:cNvSpPr/>
      </dsp:nvSpPr>
      <dsp:spPr>
        <a:xfrm>
          <a:off x="0" y="27747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Elasticidade</a:t>
          </a:r>
        </a:p>
      </dsp:txBody>
      <dsp:txXfrm>
        <a:off x="21589" y="2796337"/>
        <a:ext cx="1979989" cy="399082"/>
      </dsp:txXfrm>
    </dsp:sp>
    <dsp:sp modelId="{E59A4587-6625-470A-9F2C-AB274C6EC879}">
      <dsp:nvSpPr>
        <dsp:cNvPr id="0" name=""/>
        <dsp:cNvSpPr/>
      </dsp:nvSpPr>
      <dsp:spPr>
        <a:xfrm>
          <a:off x="0" y="32688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Testabilidade</a:t>
          </a:r>
        </a:p>
      </dsp:txBody>
      <dsp:txXfrm>
        <a:off x="21589" y="3290437"/>
        <a:ext cx="1979989" cy="399082"/>
      </dsp:txXfrm>
    </dsp:sp>
    <dsp:sp modelId="{53337984-FAE4-42AD-B6C3-B6E543225468}">
      <dsp:nvSpPr>
        <dsp:cNvPr id="0" name=""/>
        <dsp:cNvSpPr/>
      </dsp:nvSpPr>
      <dsp:spPr>
        <a:xfrm>
          <a:off x="0" y="37629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Extensibilidade</a:t>
          </a:r>
        </a:p>
      </dsp:txBody>
      <dsp:txXfrm>
        <a:off x="21589" y="3784537"/>
        <a:ext cx="1979989" cy="399082"/>
      </dsp:txXfrm>
    </dsp:sp>
    <dsp:sp modelId="{3C520C56-AA05-4E4E-AB2E-5902269F0176}">
      <dsp:nvSpPr>
        <dsp:cNvPr id="0" name=""/>
        <dsp:cNvSpPr/>
      </dsp:nvSpPr>
      <dsp:spPr>
        <a:xfrm>
          <a:off x="0" y="4257048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Simplicidade</a:t>
          </a:r>
        </a:p>
      </dsp:txBody>
      <dsp:txXfrm>
        <a:off x="21589" y="4278637"/>
        <a:ext cx="1979989" cy="399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304B-ECA1-47FA-9631-809D37BDBCA7}">
      <dsp:nvSpPr>
        <dsp:cNvPr id="0" name=""/>
        <dsp:cNvSpPr/>
      </dsp:nvSpPr>
      <dsp:spPr>
        <a:xfrm>
          <a:off x="0" y="3301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Consistência</a:t>
          </a:r>
        </a:p>
      </dsp:txBody>
      <dsp:txXfrm>
        <a:off x="22789" y="55803"/>
        <a:ext cx="1708129" cy="421252"/>
      </dsp:txXfrm>
    </dsp:sp>
    <dsp:sp modelId="{E59A4587-6625-470A-9F2C-AB274C6EC879}">
      <dsp:nvSpPr>
        <dsp:cNvPr id="0" name=""/>
        <dsp:cNvSpPr/>
      </dsp:nvSpPr>
      <dsp:spPr>
        <a:xfrm>
          <a:off x="0" y="55456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Testabilidade</a:t>
          </a:r>
        </a:p>
      </dsp:txBody>
      <dsp:txXfrm>
        <a:off x="22789" y="577353"/>
        <a:ext cx="1708129" cy="421252"/>
      </dsp:txXfrm>
    </dsp:sp>
    <dsp:sp modelId="{3C520C56-AA05-4E4E-AB2E-5902269F0176}">
      <dsp:nvSpPr>
        <dsp:cNvPr id="0" name=""/>
        <dsp:cNvSpPr/>
      </dsp:nvSpPr>
      <dsp:spPr>
        <a:xfrm>
          <a:off x="0" y="1076114"/>
          <a:ext cx="1753707" cy="4668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Simplicidade</a:t>
          </a:r>
        </a:p>
      </dsp:txBody>
      <dsp:txXfrm>
        <a:off x="22789" y="1098903"/>
        <a:ext cx="1708129" cy="421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A96FE-010C-400B-B00A-565D319E541D}">
      <dsp:nvSpPr>
        <dsp:cNvPr id="0" name=""/>
        <dsp:cNvSpPr/>
      </dsp:nvSpPr>
      <dsp:spPr>
        <a:xfrm>
          <a:off x="0" y="2613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Disponibilidade</a:t>
          </a:r>
        </a:p>
      </dsp:txBody>
      <dsp:txXfrm>
        <a:off x="21589" y="282929"/>
        <a:ext cx="1979989" cy="399082"/>
      </dsp:txXfrm>
    </dsp:sp>
    <dsp:sp modelId="{022ED0A4-EB3D-4A6F-A761-22AFEEFA9FAF}">
      <dsp:nvSpPr>
        <dsp:cNvPr id="0" name=""/>
        <dsp:cNvSpPr/>
      </dsp:nvSpPr>
      <dsp:spPr>
        <a:xfrm>
          <a:off x="0" y="7554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Tolerância a falhas</a:t>
          </a:r>
        </a:p>
      </dsp:txBody>
      <dsp:txXfrm>
        <a:off x="21589" y="777029"/>
        <a:ext cx="1979989" cy="399082"/>
      </dsp:txXfrm>
    </dsp:sp>
    <dsp:sp modelId="{BC1576BB-3D89-4101-B0F3-530A381F6659}">
      <dsp:nvSpPr>
        <dsp:cNvPr id="0" name=""/>
        <dsp:cNvSpPr/>
      </dsp:nvSpPr>
      <dsp:spPr>
        <a:xfrm>
          <a:off x="0" y="12495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Performance</a:t>
          </a:r>
        </a:p>
      </dsp:txBody>
      <dsp:txXfrm>
        <a:off x="21589" y="1271129"/>
        <a:ext cx="1979989" cy="399082"/>
      </dsp:txXfrm>
    </dsp:sp>
    <dsp:sp modelId="{05A27008-A3CB-4E99-91FC-F425BC63186E}">
      <dsp:nvSpPr>
        <dsp:cNvPr id="0" name=""/>
        <dsp:cNvSpPr/>
      </dsp:nvSpPr>
      <dsp:spPr>
        <a:xfrm>
          <a:off x="0" y="17436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Escalabilidade</a:t>
          </a:r>
        </a:p>
      </dsp:txBody>
      <dsp:txXfrm>
        <a:off x="21589" y="1765229"/>
        <a:ext cx="1979989" cy="399082"/>
      </dsp:txXfrm>
    </dsp:sp>
    <dsp:sp modelId="{172EB9FC-B807-4C2E-AF7D-5EBC4691CE72}">
      <dsp:nvSpPr>
        <dsp:cNvPr id="0" name=""/>
        <dsp:cNvSpPr/>
      </dsp:nvSpPr>
      <dsp:spPr>
        <a:xfrm>
          <a:off x="0" y="22377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Elasticidade</a:t>
          </a:r>
        </a:p>
      </dsp:txBody>
      <dsp:txXfrm>
        <a:off x="21589" y="2259329"/>
        <a:ext cx="1979989" cy="399082"/>
      </dsp:txXfrm>
    </dsp:sp>
    <dsp:sp modelId="{53337984-FAE4-42AD-B6C3-B6E543225468}">
      <dsp:nvSpPr>
        <dsp:cNvPr id="0" name=""/>
        <dsp:cNvSpPr/>
      </dsp:nvSpPr>
      <dsp:spPr>
        <a:xfrm>
          <a:off x="0" y="2731840"/>
          <a:ext cx="2023167" cy="44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Extensibilidade</a:t>
          </a:r>
        </a:p>
      </dsp:txBody>
      <dsp:txXfrm>
        <a:off x="21589" y="2753429"/>
        <a:ext cx="1979989" cy="399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3F80A-289F-4D3E-8E26-B54CA90C4CB3}">
      <dsp:nvSpPr>
        <dsp:cNvPr id="0" name=""/>
        <dsp:cNvSpPr/>
      </dsp:nvSpPr>
      <dsp:spPr>
        <a:xfrm>
          <a:off x="0" y="60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Conhecimento Teórico</a:t>
          </a:r>
          <a:endParaRPr lang="pt-BR" sz="2000" b="0" kern="1200" dirty="0"/>
        </a:p>
      </dsp:txBody>
      <dsp:txXfrm>
        <a:off x="23988" y="84066"/>
        <a:ext cx="8080024" cy="443424"/>
      </dsp:txXfrm>
    </dsp:sp>
    <dsp:sp modelId="{F8E71A19-C656-4EAE-9DB3-D2341760691B}">
      <dsp:nvSpPr>
        <dsp:cNvPr id="0" name=""/>
        <dsp:cNvSpPr/>
      </dsp:nvSpPr>
      <dsp:spPr>
        <a:xfrm>
          <a:off x="0" y="609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Conhecimento Negocial</a:t>
          </a:r>
        </a:p>
      </dsp:txBody>
      <dsp:txXfrm>
        <a:off x="23988" y="633066"/>
        <a:ext cx="8080024" cy="443424"/>
      </dsp:txXfrm>
    </dsp:sp>
    <dsp:sp modelId="{8445394E-C2A3-40CB-87AB-5F6CC3739C8A}">
      <dsp:nvSpPr>
        <dsp:cNvPr id="0" name=""/>
        <dsp:cNvSpPr/>
      </dsp:nvSpPr>
      <dsp:spPr>
        <a:xfrm>
          <a:off x="0" y="1158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Contexto Tecnológico e Restrições</a:t>
          </a:r>
          <a:endParaRPr lang="pt-BR" sz="2000" b="0" kern="1200" dirty="0"/>
        </a:p>
      </dsp:txBody>
      <dsp:txXfrm>
        <a:off x="23988" y="1182066"/>
        <a:ext cx="8080024" cy="443424"/>
      </dsp:txXfrm>
    </dsp:sp>
    <dsp:sp modelId="{1658781A-08AB-4D55-8681-B7FCB265A330}">
      <dsp:nvSpPr>
        <dsp:cNvPr id="0" name=""/>
        <dsp:cNvSpPr/>
      </dsp:nvSpPr>
      <dsp:spPr>
        <a:xfrm>
          <a:off x="0" y="1707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Identificar Características Arquiteturais</a:t>
          </a:r>
        </a:p>
      </dsp:txBody>
      <dsp:txXfrm>
        <a:off x="23988" y="1731066"/>
        <a:ext cx="8080024" cy="443424"/>
      </dsp:txXfrm>
    </dsp:sp>
    <dsp:sp modelId="{D49044CE-1365-48B0-B82C-6B65B0630F1E}">
      <dsp:nvSpPr>
        <dsp:cNvPr id="0" name=""/>
        <dsp:cNvSpPr/>
      </dsp:nvSpPr>
      <dsp:spPr>
        <a:xfrm>
          <a:off x="0" y="2256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/>
            <a:t>Análise de Trade-</a:t>
          </a:r>
          <a:r>
            <a:rPr lang="pt-BR" sz="2000" b="0" kern="1200" dirty="0" err="1"/>
            <a:t>Offs</a:t>
          </a:r>
          <a:endParaRPr lang="pt-BR" sz="2000" b="0" kern="1200" dirty="0"/>
        </a:p>
      </dsp:txBody>
      <dsp:txXfrm>
        <a:off x="23988" y="2280066"/>
        <a:ext cx="8080024" cy="443424"/>
      </dsp:txXfrm>
    </dsp:sp>
    <dsp:sp modelId="{D77B429C-88E8-45F2-989B-302F980E5DD5}">
      <dsp:nvSpPr>
        <dsp:cNvPr id="0" name=""/>
        <dsp:cNvSpPr/>
      </dsp:nvSpPr>
      <dsp:spPr>
        <a:xfrm>
          <a:off x="0" y="2805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Comunicação em Diferentes Níveis</a:t>
          </a:r>
        </a:p>
      </dsp:txBody>
      <dsp:txXfrm>
        <a:off x="23988" y="2829066"/>
        <a:ext cx="8080024" cy="443424"/>
      </dsp:txXfrm>
    </dsp:sp>
    <dsp:sp modelId="{CF972E1D-EFF9-4FA6-9270-7D03449D1703}">
      <dsp:nvSpPr>
        <dsp:cNvPr id="0" name=""/>
        <dsp:cNvSpPr/>
      </dsp:nvSpPr>
      <dsp:spPr>
        <a:xfrm>
          <a:off x="0" y="3354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Negociação e Liderança</a:t>
          </a:r>
        </a:p>
      </dsp:txBody>
      <dsp:txXfrm>
        <a:off x="23988" y="3378066"/>
        <a:ext cx="8080024" cy="443424"/>
      </dsp:txXfrm>
    </dsp:sp>
    <dsp:sp modelId="{74932147-57E7-4697-A0A8-43199AC07FCA}">
      <dsp:nvSpPr>
        <dsp:cNvPr id="0" name=""/>
        <dsp:cNvSpPr/>
      </dsp:nvSpPr>
      <dsp:spPr>
        <a:xfrm>
          <a:off x="0" y="3903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Acompanhar projetos</a:t>
          </a:r>
        </a:p>
      </dsp:txBody>
      <dsp:txXfrm>
        <a:off x="23988" y="3927066"/>
        <a:ext cx="8080024" cy="443424"/>
      </dsp:txXfrm>
    </dsp:sp>
    <dsp:sp modelId="{BC443475-C11C-4F51-80BA-294019E99447}">
      <dsp:nvSpPr>
        <dsp:cNvPr id="0" name=""/>
        <dsp:cNvSpPr/>
      </dsp:nvSpPr>
      <dsp:spPr>
        <a:xfrm>
          <a:off x="0" y="4452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Alinhamento Estratégico Corporativo</a:t>
          </a:r>
        </a:p>
      </dsp:txBody>
      <dsp:txXfrm>
        <a:off x="23988" y="4476066"/>
        <a:ext cx="8080024" cy="443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5AA46-41DF-4E21-828C-19517E99A0D1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328F-C562-46A9-B513-9D2F63F16A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2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F23D-4483-311E-1862-4C72D9DA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7C3C27-15B4-051D-9C64-C00501C8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886643-9EE9-5F7F-19AC-F3EA72088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C6F596-F209-C673-29FA-73EFF8C1C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12B24-5C1F-96C1-1333-5FFE147A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4B514E-64AD-BBA6-D243-799EB0DC1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6C0381-02B4-EAA3-0612-147337C6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BA9710-2817-A59E-7CD4-F45D7173B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7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4A0E9-245F-9219-44A1-65EE17B3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EF859C3-3C8E-939A-F9A5-A22402371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C7D104-A3F6-AD9B-07D5-0B3C0BD17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4B929A-E9B7-7DDF-136C-FD60AD7FD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78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D483-C2FE-73A5-00B2-00152183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A3AA0F-E063-B7D0-94D7-2EA957DB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B16ED8-FEAA-13DB-FEDF-D79F50E63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arquitetos operam em diferentes níveis de abstração. Assim como a arquitetura na vida real tem planejadores urbanos, arquitetos de edifícios, paisagistas e arquitetos de interiores, os arquitetos de TI podem ter muitas especializações: você terá arquitetos de rede, arquitetos de segurança, arquitetos de software, arquitetos de soluções, arquitetos empresariais e muitos outros.”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C685C-9BA4-1BFA-FA32-46C95F92B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49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DEDF-4F41-BE83-3283-9797AA76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D880FB-B456-FD91-F10F-4E4B1D36F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E53256-783D-4ED4-C22A-2E067840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54B296-EC48-E472-ACDE-F1F6B6BEA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37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E44A-0D6E-F756-739E-425E1897F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14090A-FD76-1BEB-C142-DA240439D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41F754-00F4-024A-B07E-EE05F6D5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C0667-4D2E-1CB6-AE7D-2921898D8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26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BBB3B-6644-D2A5-00FB-5E2A212B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E1E019-6DB5-B9C5-CAC9-21DD09321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92CE48-A915-3E83-C063-5B8FCB900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050E59-313F-E2C7-6D6F-E98610745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78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Ralph Johnson</a:t>
            </a:r>
            <a:r>
              <a:rPr lang="pt-BR" dirty="0"/>
              <a:t> é um pesquisador e desenvolvedor de software norte-americano, conhecido principalmente por ser um dos quatro autores do livro </a:t>
            </a:r>
            <a:r>
              <a:rPr lang="pt-BR" b="1" dirty="0"/>
              <a:t>"Design </a:t>
            </a:r>
            <a:r>
              <a:rPr lang="pt-BR" b="1" dirty="0" err="1"/>
              <a:t>Patterns</a:t>
            </a:r>
            <a:r>
              <a:rPr lang="pt-BR" b="1" dirty="0"/>
              <a:t>: </a:t>
            </a:r>
            <a:r>
              <a:rPr lang="pt-BR" b="1" dirty="0" err="1"/>
              <a:t>Elements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Reusable</a:t>
            </a:r>
            <a:r>
              <a:rPr lang="pt-BR" b="1" dirty="0"/>
              <a:t> </a:t>
            </a:r>
            <a:r>
              <a:rPr lang="pt-BR" b="1" dirty="0" err="1"/>
              <a:t>Object-Oriented</a:t>
            </a:r>
            <a:r>
              <a:rPr lang="pt-BR" b="1" dirty="0"/>
              <a:t> Software"</a:t>
            </a:r>
            <a:r>
              <a:rPr lang="pt-BR" dirty="0"/>
              <a:t> (1994), que ajudou a popularizar o uso de padrões de projeto em programação orientada a objetos. Ele também trabalhou bastante com </a:t>
            </a:r>
            <a:r>
              <a:rPr lang="pt-BR" dirty="0" err="1"/>
              <a:t>Smalltalk</a:t>
            </a:r>
            <a:r>
              <a:rPr lang="pt-BR" dirty="0"/>
              <a:t> e esteve envolvido em pesquisas sobre frameworks e reuso de software.</a:t>
            </a:r>
          </a:p>
          <a:p>
            <a:endParaRPr lang="pt-BR" dirty="0"/>
          </a:p>
          <a:p>
            <a:r>
              <a:rPr lang="pt-BR" dirty="0"/>
              <a:t>No artigo </a:t>
            </a:r>
            <a:r>
              <a:rPr lang="pt-BR" b="1" dirty="0"/>
              <a:t>"Who </a:t>
            </a:r>
            <a:r>
              <a:rPr lang="pt-BR" b="1" dirty="0" err="1"/>
              <a:t>Needs</a:t>
            </a:r>
            <a:r>
              <a:rPr lang="pt-BR" b="1" dirty="0"/>
              <a:t> </a:t>
            </a:r>
            <a:r>
              <a:rPr lang="pt-BR" b="1" dirty="0" err="1"/>
              <a:t>an</a:t>
            </a:r>
            <a:r>
              <a:rPr lang="pt-BR" b="1" dirty="0"/>
              <a:t> Architect?"</a:t>
            </a:r>
            <a:r>
              <a:rPr lang="pt-BR" dirty="0"/>
              <a:t> (2003), o Martin Fowler cita Johnson nessas duas definições famosas de arquitetura.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10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desenvolvedores muitas vezes sentem que precisam se tornar arquitetos como o próximo passo em suas carreiras (e em sua faixa salarial). No entanto, tornar-se um arquiteto e um engenheiro superstar são dois caminhos de carreira diferentes, sem que um seja superior ao outro. Os arquitetos tendem a ter um escopo mais amplo, incluindo aspectos organizacionais e estratégicos, enquanto os engenheiros tendem a se especializar e entregar software em funcionamento.”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56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rgbClr val="FFFFFF"/>
                </a:solidFill>
              </a:rPr>
              <a:t>“Os arquitetos operam em diferentes níveis de abstração. Assim como a arquitetura na vida real tem planejadores urbanos, arquitetos de edifícios, paisagistas e arquitetos de interiores, os arquitetos de TI podem ter muitas especializações: você terá arquitetos de rede, arquitetos de segurança, arquitetos de software, arquitetos de soluções, arquitetos empresariais e muitos outros.”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C328F-C562-46A9-B513-9D2F63F16A9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16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24DD-8315-17DC-70FC-F323FFB6A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5EEC87-D021-4A97-E450-FC44D1A0D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728991-D0D6-AE99-E4F8-ABC6EBF91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6ADBC3-DE3F-D406-A72B-77DCFEB70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20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CE70-0D01-D7C6-95C6-584F628E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AE1C259-C45F-98BD-4E80-840EB22FC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E54D77-6E65-26C1-26F1-191430EB6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F60934-37F3-08A2-9CE6-9E267906E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063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9791-8854-7416-7191-E0D47FB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659F3C7-A8E8-DCC8-8123-91253FCFD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A630E15-B872-CB47-128B-6005DF58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C1A2E-65D4-337D-83BC-CF27CA046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4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E269-1126-A2D1-E5A6-496055A7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B867D7-E900-FFCB-A102-4AACCC9C9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E0925-3159-7F78-F4D7-23D0EC3D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616359-7925-8528-7F44-9192631B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91221-CDD5-0793-D90D-5108056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12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ECE4D-9370-EA8F-8B10-BEEDDE2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9A716-F8D4-BDAA-E253-C4D9CC9B6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3C0C7-996D-9FE5-2F02-D130CB83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8F37B-70D0-49F9-D43D-8A3B5B04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FFAE72-23A2-A588-FD84-9D0137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4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C61124-E7AC-DEC5-7AF2-AC3F49DD4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D86ACF-678C-26B4-73FA-1420E4A8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E5731-A656-E22D-E4CB-D314BFB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4E618-12DC-6C66-C3C4-04755E0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9CBDA-7D17-37C1-2F72-7D7ACF2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0D282-4D0D-D6D1-C50A-D21124D0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88398-4242-070D-724A-71D77C26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7EFBE-D440-D33F-3520-4DAE0A8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F8AF55-9A5F-4C6A-0CCD-E8FFD3A7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AC278-807D-2887-221A-73A8061C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08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99545-5220-1BB9-7D31-712A6C11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BE54C3-C34F-D4D4-98F2-D7B4541C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FAE4D-7364-7DAD-25F2-9B42C75F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CC267E-2F73-62B0-36B4-EF2B9A1D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A3F41-9FCC-95D8-BF4D-478A8500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1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032A-12A2-D4D2-A998-164AE4E2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2C14F-873A-7F74-C667-AD4765682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0AFC58-F12D-561A-F59B-330F75C48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6DE0B2-2551-8C7D-2A71-2E1323D2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14D03-9C69-C620-FF7C-8DCFE420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ED5F8-4F3D-FB2C-EB05-E95B987E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B5743-6881-9128-E9D8-A47E2E0F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92D24-27B4-3683-32B0-5FCF967D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ACCAD-611F-39F1-1846-F419E094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6BDFE3-2775-38E7-BE1F-A0DB48F71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52B266-A220-0187-A2D9-EA59CCE42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9589F2-CE84-B428-FA34-E33F9DA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07B954-AFE1-11B4-3115-C645504E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DB8B0E-C12F-5FB9-BC56-A4BC66AB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12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5C16C-C8E5-A626-12E1-748E04E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9418EF-E838-61AB-B27D-8229C41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E256EF-B3B8-5B80-CC99-A66C2CCF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DEB4BC-E4B7-1D6F-431A-7AA5EC19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54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5CF0DE-8DB4-2E7F-58CA-1283F41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A9EDD2-9AAC-918E-D14D-288DD04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BDA1C3-E7EA-F7D4-6711-F0A8A050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8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CDBF-B8F4-9693-538F-D6D5965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AB9CA-5FE7-51C3-B0C7-EC65A5A7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019391-97BE-DD4B-5ED1-C0569A9B0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CEF0DC-4356-7A70-A9F7-E23667F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21DA6F-C86A-0ACD-08AB-E34977CD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CBD7F6-C235-CE38-2FC8-24E437D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9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60A06-63AE-95E2-6BEE-673BC7B8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9399DF-649C-55B7-37F8-20B1C1BBE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642240-1EB5-F509-2449-20C598C8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F69ABF-0802-25C9-EC50-B3D77B35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56D5A4-066A-64F6-B2A4-411F5019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679976-0BF7-1AD5-452E-BB3CE32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0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4C6774-8A9C-389C-BF7B-F4E473C3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9D3AA-B712-FA36-BF2C-19FF04FB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2E27C-BC77-5BA4-5BE8-A74F8F1B5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D5056-B493-4D82-867D-AFFA8C14458F}" type="datetimeFigureOut">
              <a:rPr lang="pt-BR" smtClean="0"/>
              <a:t>18/10/2025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A5D684-C7B6-4B8A-798C-8F82B96F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698E53-BB72-876C-66D8-50A3FE7B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3A9C64-3055-A87C-AD48-92C933D040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218876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entavener/7289991412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3.png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11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3.png"/><Relationship Id="rId5" Type="http://schemas.openxmlformats.org/officeDocument/2006/relationships/diagramData" Target="../diagrams/data4.xml"/><Relationship Id="rId15" Type="http://schemas.openxmlformats.org/officeDocument/2006/relationships/diagramColors" Target="../diagrams/colors5.xml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microsoft.com/office/2007/relationships/diagramDrawing" Target="../diagrams/drawing4.xml"/><Relationship Id="rId1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sv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.br/br/906932/casas-brasileiras-9-exemplos-da-arquitetura-residencial-vernacular/5c06d4be08a5e5c7110008b4-casas-brasileiras-9-exemplos-da-arquitetura-residencial-vernacular-image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age.cn/insights/1539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orre de um prédio&#10;&#10;O conteúdo gerado por IA pode estar incorreto.">
            <a:extLst>
              <a:ext uri="{FF2B5EF4-FFF2-40B4-BE49-F238E27FC236}">
                <a16:creationId xmlns:a16="http://schemas.microsoft.com/office/drawing/2014/main" id="{AA8FB9C0-4A46-3798-0D2A-33785E4F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9" r="1598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7C3693-D5B7-A634-BE3F-AEA8DCDE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1º Curso de Arquitetura de Software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A4EB08-3E1D-CA3D-EAFA-D905EBD8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E2CCA-2395-C747-7B17-1BCFDE9E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6" name="Rectangle 412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8" name="Rectangle 41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Wikipédia – Wikipédia, a enciclopédia livre">
            <a:extLst>
              <a:ext uri="{FF2B5EF4-FFF2-40B4-BE49-F238E27FC236}">
                <a16:creationId xmlns:a16="http://schemas.microsoft.com/office/drawing/2014/main" id="{4764FBA1-3B00-6BD4-9D7D-F566C3DA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2" name="Freeform: Shape 41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A499FE-2637-1FD0-9FC2-FAA13ABF3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“A arquitetura de software trata de fazer escolhas estruturais fundamentais que são custosas de mudar uma vez implementadas”</a:t>
            </a:r>
            <a:endParaRPr kumimoji="0" lang="en-US" sz="31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33DEAE8-FAC6-0004-8B9E-C66AF2CF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25CBE38-8083-E0AE-8769-B21B71FC4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B11F6-2D6E-9A55-F818-88AB268E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20557-7320-B67F-DEBB-D953D75CE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Autofit/>
          </a:bodyPr>
          <a:lstStyle/>
          <a:p>
            <a:pPr algn="r"/>
            <a:r>
              <a:rPr lang="pt-BR" sz="2800" i="1">
                <a:solidFill>
                  <a:srgbClr val="FFFFFF"/>
                </a:solidFill>
              </a:rPr>
              <a:t>“Os arquitetos tendem a ter um escopo mais amplo, incluindo aspectos organizacionais e estratégicos, enquanto os engenheiros tendem a se especializar e entregar software em funcionamento.”</a:t>
            </a:r>
            <a:endParaRPr lang="pt-BR" sz="2800" i="1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49222-9157-45AA-13D1-B2C08D9D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4" y="457199"/>
            <a:ext cx="3952431" cy="589915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5B4165-1858-2AD7-63DD-DD0E66D85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B05051C-0AD4-8D06-1A2C-1B4D1D082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A4C61-F69A-EFD1-A033-710CF33DD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D8A3D-F0A2-7F22-1D54-58CE05452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 fontScale="90000"/>
          </a:bodyPr>
          <a:lstStyle/>
          <a:p>
            <a:pPr algn="r"/>
            <a:r>
              <a:rPr lang="pt-BR" sz="2800" i="1" dirty="0">
                <a:solidFill>
                  <a:srgbClr val="FFFFFF"/>
                </a:solidFill>
              </a:rPr>
              <a:t>Existem vários tipos de arquitetos: “arquitetos de rede, arquitetos de segurança, arquitetos de software, arquitetos de soluções, arquitetos empresariais e muitos outros”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4307BC-CBA7-D13E-85FC-5B9C692B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4" y="457199"/>
            <a:ext cx="3952431" cy="589915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FFA1B6A-25F8-8C2D-A93C-2B5B87C05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4F313B4-17DB-1D2A-8BD8-43685B635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2F865-79A9-3EDB-A86B-5567EFCA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F5888E-373D-C232-1A22-F956B00A9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52" y="582845"/>
            <a:ext cx="4813311" cy="1309288"/>
          </a:xfrm>
        </p:spPr>
        <p:txBody>
          <a:bodyPr anchor="b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“Tudo em arquitetura de software é um trade-off”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1º lei da arquitetura de software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DA8A651-1248-BA69-05FC-AC28BB03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E088AD4-06D4-5DBC-3555-4CB2EB924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3B32003-E163-470B-E437-2BAEE21943C5}"/>
              </a:ext>
            </a:extLst>
          </p:cNvPr>
          <p:cNvSpPr txBox="1">
            <a:spLocks/>
          </p:cNvSpPr>
          <p:nvPr/>
        </p:nvSpPr>
        <p:spPr>
          <a:xfrm>
            <a:off x="258752" y="2464837"/>
            <a:ext cx="4813311" cy="13092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“O </a:t>
            </a:r>
            <a:r>
              <a:rPr lang="pt-BR" sz="2800" b="1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porquê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 é mais importante do que o </a:t>
            </a:r>
            <a:r>
              <a:rPr lang="pt-BR" sz="2800" b="1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como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endParaRPr lang="pt-BR" sz="28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  <a:p>
            <a:pPr algn="r">
              <a:spcAft>
                <a:spcPts val="600"/>
              </a:spcAft>
              <a:defRPr/>
            </a:pP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2º lei da arquitetura de software</a:t>
            </a:r>
            <a:endParaRPr lang="en-US" sz="20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678BF2C-F6AB-17FA-9C79-53D67FFF6D6A}"/>
              </a:ext>
            </a:extLst>
          </p:cNvPr>
          <p:cNvSpPr txBox="1">
            <a:spLocks/>
          </p:cNvSpPr>
          <p:nvPr/>
        </p:nvSpPr>
        <p:spPr>
          <a:xfrm>
            <a:off x="373240" y="4356013"/>
            <a:ext cx="4813311" cy="1764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“A maioria das decisões de arquitetura não são binárias – elas existem em um espectro entre </a:t>
            </a:r>
            <a:r>
              <a:rPr lang="pt-BR" sz="2800" i="1" dirty="0" err="1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extermos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endParaRPr lang="pt-BR" sz="28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  <a:p>
            <a:pPr algn="r">
              <a:spcAft>
                <a:spcPts val="600"/>
              </a:spcAft>
              <a:defRPr/>
            </a:pP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3º lei da arquitetura de software</a:t>
            </a:r>
            <a:endParaRPr lang="en-US" sz="2000" i="1" dirty="0">
              <a:solidFill>
                <a:srgbClr val="FFFFFF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0E1954-A498-963F-5C38-E239903A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683" y="586407"/>
            <a:ext cx="4330303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0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A69DA-911B-FD7A-900F-C9BC23C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E41E92E9-CB3C-C2B9-FC47-F9E359C9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7DA2F564-9059-5853-8D7B-A123F1E10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FEE652F4-AB27-AF3B-7850-C083FE840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1E26592B-2FC6-2184-D6B0-E08DDE5A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6D4BE015-8268-0E06-A6A6-FEC008D7E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645E5184-E6B1-7A7C-C61E-89D0F0DAB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0C1F6E-B510-235D-90E3-C7C172379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" y="2280575"/>
            <a:ext cx="4813311" cy="2501979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“Arquitetura é aquilo que você não pode encontrar no Google nem perguntar a uma LLM”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Mark Richards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A5E3A56-09D8-8CC7-0EC0-AA3AEA39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21E7108-CE2D-81FF-E920-930418A7D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pic>
        <p:nvPicPr>
          <p:cNvPr id="1028" name="Picture 4" descr="Software Architecture: The Hard Parts | Thoughtworks Australia">
            <a:extLst>
              <a:ext uri="{FF2B5EF4-FFF2-40B4-BE49-F238E27FC236}">
                <a16:creationId xmlns:a16="http://schemas.microsoft.com/office/drawing/2014/main" id="{44524422-FFCC-2CB3-638F-1A98A6FD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3598"/>
            <a:ext cx="5665395" cy="35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50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C04A5-CC57-5C33-7568-0DC21166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39E9667F-80B1-A039-CC55-60BA7C280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1DE61036-776E-7C0C-E696-C3A2B9D4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3071F585-CF7B-2079-6550-C733DD406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57E71BAF-4C30-684E-03C1-75E20735A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3A537D07-9C04-B9E8-BD4F-55169B66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F79A1ACB-D8DB-80EC-1494-A2645DDF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477751-0CD5-E24E-20EA-B78831C13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" y="2280575"/>
            <a:ext cx="4813311" cy="2501979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“Não existem respostas certas ou erradas em arquitetura — apenas trade-</a:t>
            </a:r>
            <a:r>
              <a:rPr lang="pt-BR" sz="2800" i="1" dirty="0" err="1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offs</a:t>
            </a:r>
            <a: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”</a:t>
            </a: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br>
              <a:rPr lang="pt-BR" sz="28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</a:br>
            <a:r>
              <a:rPr lang="pt-BR" sz="2000" i="1" dirty="0">
                <a:solidFill>
                  <a:srgbClr val="FFFFFF"/>
                </a:solidFill>
                <a:latin typeface="Aptos Display" panose="02110004020202020204"/>
                <a:ea typeface="+mn-ea"/>
                <a:cs typeface="+mn-cs"/>
              </a:rPr>
              <a:t>Neal Ford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731F03B-494D-2ECB-A686-68933726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3B283F9-7FE3-BE32-2D72-FD0BFB5C2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pic>
        <p:nvPicPr>
          <p:cNvPr id="2050" name="Picture 2" descr="Neal Ford – O'Reilly Author(s) – O'Reilly">
            <a:extLst>
              <a:ext uri="{FF2B5EF4-FFF2-40B4-BE49-F238E27FC236}">
                <a16:creationId xmlns:a16="http://schemas.microsoft.com/office/drawing/2014/main" id="{2C7A9629-4FAC-44BD-49DF-DA99CC86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4" y="109316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9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9201F-EF5E-1318-3CF7-61101F5AC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4" name="Rectangle 4151">
            <a:extLst>
              <a:ext uri="{FF2B5EF4-FFF2-40B4-BE49-F238E27FC236}">
                <a16:creationId xmlns:a16="http://schemas.microsoft.com/office/drawing/2014/main" id="{4FE62A6D-2C2D-C1AD-16F3-5EC19A6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5" name="Rectangle 4153">
            <a:extLst>
              <a:ext uri="{FF2B5EF4-FFF2-40B4-BE49-F238E27FC236}">
                <a16:creationId xmlns:a16="http://schemas.microsoft.com/office/drawing/2014/main" id="{A0107748-D8DC-010F-38A4-9B9C8D59E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6" name="Rectangle 4155">
            <a:extLst>
              <a:ext uri="{FF2B5EF4-FFF2-40B4-BE49-F238E27FC236}">
                <a16:creationId xmlns:a16="http://schemas.microsoft.com/office/drawing/2014/main" id="{0F4A50F3-ABB2-A4A9-8A5D-DF571071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7" name="Rectangle 4157">
            <a:extLst>
              <a:ext uri="{FF2B5EF4-FFF2-40B4-BE49-F238E27FC236}">
                <a16:creationId xmlns:a16="http://schemas.microsoft.com/office/drawing/2014/main" id="{E3A094E9-BDC2-2B52-95E0-D8C649AA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8" name="Rectangle 4159">
            <a:extLst>
              <a:ext uri="{FF2B5EF4-FFF2-40B4-BE49-F238E27FC236}">
                <a16:creationId xmlns:a16="http://schemas.microsoft.com/office/drawing/2014/main" id="{218A3F15-DC60-9326-A944-18590A9E7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69" name="Oval 4161">
            <a:extLst>
              <a:ext uri="{FF2B5EF4-FFF2-40B4-BE49-F238E27FC236}">
                <a16:creationId xmlns:a16="http://schemas.microsoft.com/office/drawing/2014/main" id="{E987B74B-B918-47B8-D34B-10DFBA34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4E83B7-8DE2-2D87-D5A9-3293B7E4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“Características Arquiteturais”</a:t>
            </a:r>
            <a:endParaRPr kumimoji="0" lang="en-US" sz="4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6F7A5-2E82-6C80-0186-60AB06C4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2326" y="457199"/>
            <a:ext cx="4055667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436B851-B321-94D7-576A-C66BB142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C308C74-618A-D51C-7038-B197348B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939D4-87CF-13C8-C5B3-BE728D99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8089227-5BEF-28E9-1AEE-8C8C4297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3DF26F-EAEC-595E-9F06-2A673AF23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25A38F-66D2-127E-1FD8-B6A23B40D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10277-6559-DF3E-A1D8-607ABE271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42C1FEB-BA9B-93BE-432F-72EF60934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2D0A04F-1A82-8FC0-95D4-C54BFDEA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8B4804C-98D5-34FD-E22B-11501F9D9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8" y="2562427"/>
            <a:ext cx="5044337" cy="3997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3633D7-B0EE-01E7-949E-A1E81AE29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165" y="2598816"/>
            <a:ext cx="4950875" cy="399783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CB538CD-7D79-E6D4-6EF2-3AB429F2F972}"/>
              </a:ext>
            </a:extLst>
          </p:cNvPr>
          <p:cNvSpPr txBox="1">
            <a:spLocks/>
          </p:cNvSpPr>
          <p:nvPr/>
        </p:nvSpPr>
        <p:spPr>
          <a:xfrm>
            <a:off x="1984530" y="1546775"/>
            <a:ext cx="301201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defRPr/>
            </a:pPr>
            <a:r>
              <a:rPr lang="pt-BR" sz="3600" dirty="0">
                <a:solidFill>
                  <a:schemeClr val="accent1"/>
                </a:solidFill>
                <a:latin typeface="Aptos Display" panose="02110004020202020204"/>
                <a:ea typeface="+mn-ea"/>
                <a:cs typeface="+mn-cs"/>
              </a:rPr>
              <a:t>Elasticidade</a:t>
            </a:r>
            <a:endParaRPr lang="en-US" sz="3600" dirty="0">
              <a:solidFill>
                <a:schemeClr val="accent1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CF38745-EEB8-6EF2-CD69-A532EFC9670D}"/>
              </a:ext>
            </a:extLst>
          </p:cNvPr>
          <p:cNvSpPr txBox="1">
            <a:spLocks/>
          </p:cNvSpPr>
          <p:nvPr/>
        </p:nvSpPr>
        <p:spPr>
          <a:xfrm>
            <a:off x="7673985" y="1603915"/>
            <a:ext cx="301201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defRPr/>
            </a:pPr>
            <a:r>
              <a:rPr lang="pt-BR" sz="3600" dirty="0">
                <a:solidFill>
                  <a:schemeClr val="accent1"/>
                </a:solidFill>
                <a:latin typeface="Aptos Display" panose="02110004020202020204"/>
                <a:ea typeface="+mn-ea"/>
                <a:cs typeface="+mn-cs"/>
              </a:rPr>
              <a:t>Escalabilidade</a:t>
            </a:r>
            <a:endParaRPr lang="en-US" sz="3600" dirty="0">
              <a:solidFill>
                <a:schemeClr val="accent1"/>
              </a:solidFill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1E05B5-C9FC-63AE-C4CC-D55613849EDB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8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4D0D9-7FED-1FDC-229E-9078471C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142167F-B56C-BB7F-A00C-CEE375D8B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8FAEAE-6698-F3AD-6AF9-E330A5045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7DF2CF-38D5-12F0-9362-144AD51D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5CB466-78A9-B5CB-B141-C2CA57AF1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63A6633-8E5F-8A1E-66C8-27C1B7B6F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07D616C-DD4A-0642-1E52-9E82EE4B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19A9F70D-784A-153E-FC47-AC74FB7FA20E}"/>
              </a:ext>
            </a:extLst>
          </p:cNvPr>
          <p:cNvGraphicFramePr/>
          <p:nvPr/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978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5EA96FE-010C-400B-B00A-565D319E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22ED0A4-EB3D-4A6F-A761-22AFEEFA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1576BB-3D89-4101-B0F3-530A381F6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79304B-ECA1-47FA-9631-809D37BDB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A27008-A3CB-4E99-91FC-F425BC631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2EB9FC-B807-4C2E-AF7D-5EBC4691C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0CC0915-9A08-4A48-A30A-2F79B0BD7D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59A4587-6625-470A-9F2C-AB274C6E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3337984-FAE4-42AD-B6C3-B6E54322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C520C56-AA05-4E4E-AB2E-5902269F0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B0E72-8D3B-05C7-3E3F-8D5B25F9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704E25F-B374-49E1-77A6-EFA737FC9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29C0C0-E875-2642-AA35-788547B4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257F5-473A-49D8-BA25-BB38459D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B30615-41A7-7755-D85D-8FA7AA2F3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662B89-525C-6D5B-B6DE-618A13A9E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Integração Síncrona ou Assíncrona?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8206496-2852-D7A7-CF32-B62D3918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D8C5B4E-1437-189E-7B5B-DC6B762B4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3" y="1822347"/>
            <a:ext cx="5328837" cy="4595405"/>
          </a:xfrm>
          <a:prstGeom prst="rect">
            <a:avLst/>
          </a:prstGeom>
        </p:spPr>
      </p:pic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71878B16-FF2C-F5A9-4D73-802022E3B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71" y="1822348"/>
            <a:ext cx="5328836" cy="45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3D8B8-B8CF-9AE2-0CBF-EA89F296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2F1DF0-C09E-8944-81EC-A28BBB598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81C80D-89A5-F35F-6B9C-9F08FE880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26D28D-95C9-A9DE-8E57-35120A6A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2D3478-A89C-2B8A-8125-FFBA1B7B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F5A162B-22DA-A5AD-CA34-A7A389306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Aulas Curso Arquitetura de Software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8B5BA85-2A8E-36FD-843C-3BACDCD18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804DCEF1-F60F-592B-BDF7-D2C45D312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121674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21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F53050-B872-48DE-930D-802852413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E50D28-6339-46FD-B9C4-4FCB1899C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5DE5921-30AE-40F3-85AA-ED4058C5F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F8B61C-C7DD-4D5C-BEFB-C03FD492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A908E4D-3687-46F0-9116-0E9C4D7F9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6BBF90-6342-4D7A-8A38-0BF63983F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B6E03C2-A25E-4008-85ED-8DB13269A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3503F3-B586-43A4-B93B-F2F0FF4A9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5CFADDB-290E-4A84-848F-50F85C75D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29163-D481-557B-7EDF-554CF6FF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2FA912-874A-555C-368A-1CDE9EEC4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A0131F-8E62-FDCD-148D-13809FD6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A2D5D5-7C21-94C5-0D89-E977014BD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7135C0-BDD8-CA02-DB4C-C8788D03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237BF5B-3C9F-FA97-832F-6A6E8849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r>
              <a:rPr lang="pt-BR" sz="4000" dirty="0">
                <a:solidFill>
                  <a:srgbClr val="FFFFFF"/>
                </a:solidFill>
              </a:rPr>
              <a:t> de 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26FB58B-DBF5-1A46-33A9-5531DBF4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455CE90-4FC2-A45F-532F-0E4FCF151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235992"/>
              </p:ext>
            </p:extLst>
          </p:nvPr>
        </p:nvGraphicFramePr>
        <p:xfrm>
          <a:off x="5084414" y="1713801"/>
          <a:ext cx="2023167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05D0E8A5-E3F5-0FDD-C399-BD9A73F30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3" y="1822348"/>
            <a:ext cx="4446655" cy="3834642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CE5E612D-CEDA-36CF-C30E-486B1118E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11" y="1822348"/>
            <a:ext cx="4456296" cy="38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EA96FE-010C-400B-B00A-565D319E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2ED0A4-EB3D-4A6F-A761-22AFEEFA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1576BB-3D89-4101-B0F3-530A381F6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79304B-ECA1-47FA-9631-809D37BDB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A27008-A3CB-4E99-91FC-F425BC631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2EB9FC-B807-4C2E-AF7D-5EBC4691C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9A4587-6625-470A-9F2C-AB274C6EC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337984-FAE4-42AD-B6C3-B6E54322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520C56-AA05-4E4E-AB2E-5902269F0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E9E49-AC2E-1E11-311A-DADD8D9CE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F72BAD-8FA4-D479-A7C9-E4512C44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BF9876-EAE8-96A8-D70A-A1560BB80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40CEFB-5DBF-A5C8-B514-D40C29F6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F6E17E-BA96-E1F3-CB20-2E1C8D602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4F11DF-BF7E-5386-E533-DAB914F77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r>
              <a:rPr lang="pt-BR" sz="4000" dirty="0">
                <a:solidFill>
                  <a:srgbClr val="FFFFFF"/>
                </a:solidFill>
              </a:rPr>
              <a:t> de características arquiteturais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0B27495-F815-AB8E-B5FE-91FDBF771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7C59D02-8C88-54BF-4658-489202614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55786"/>
              </p:ext>
            </p:extLst>
          </p:nvPr>
        </p:nvGraphicFramePr>
        <p:xfrm>
          <a:off x="3941524" y="1818658"/>
          <a:ext cx="1753707" cy="157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D9B2692A-3DDE-DF03-B417-52D956D12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1" y="1829781"/>
            <a:ext cx="3637054" cy="3136470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3C59DC56-B461-9450-122F-D1574DF91F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16" y="1822981"/>
            <a:ext cx="3644939" cy="314327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63E5928-7947-5A88-9308-2195817E0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56938"/>
              </p:ext>
            </p:extLst>
          </p:nvPr>
        </p:nvGraphicFramePr>
        <p:xfrm>
          <a:off x="6275330" y="1574310"/>
          <a:ext cx="2023167" cy="343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444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1FC6C-7806-71CC-1E46-2CB329AC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417340-7E7C-98EE-48D1-37AB2CAC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34" y="457200"/>
            <a:ext cx="6715931" cy="5943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A7D878A-0FC3-6F50-E35E-3FDC9A901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F2730-8374-63A5-809B-A33FD51C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357F5C-8AD6-28E7-C0F1-6701247CE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68699-5C11-D2E3-B943-DEA7FDBC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4D99CA-543D-E503-F9A4-6501C2F19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5CB351-0B55-955B-BD02-91EB655B4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F0190F0-38DC-4FEC-8601-31EC0A361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Arquiteto de Software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5E6108D-88FA-0203-B53D-52A839A7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9B8DF06-FE4A-A928-9B9F-EE8948291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964812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62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03F80A-289F-4D3E-8E26-B54CA90C4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E71A19-C656-4EAE-9DB3-D23417606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45394E-C2A3-40CB-87AB-5F6CC373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58781A-08AB-4D55-8681-B7FCB265A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77B429C-88E8-45F2-989B-302F980E5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972E1D-EFF9-4FA6-9270-7D03449D1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932147-57E7-4697-A0A8-43199AC07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C443475-C11C-4F51-80BA-294019E99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4C73D-406F-DCEA-2102-BF5F2F7E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Família brincando na praia">
            <a:extLst>
              <a:ext uri="{FF2B5EF4-FFF2-40B4-BE49-F238E27FC236}">
                <a16:creationId xmlns:a16="http://schemas.microsoft.com/office/drawing/2014/main" id="{4BC7EB90-531D-9B10-7BAA-84F0DDD7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r="237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3B64A-902C-2F17-4803-4D88E0B63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Sucesso na sua jornada!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EBCA71A-8B32-8295-52BE-638BDD9D3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1A9C6-0ECA-4C38-BE01-026FA5D3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Casa de pedra&#10;&#10;O conteúdo gerado por IA pode estar incorreto.">
            <a:extLst>
              <a:ext uri="{FF2B5EF4-FFF2-40B4-BE49-F238E27FC236}">
                <a16:creationId xmlns:a16="http://schemas.microsoft.com/office/drawing/2014/main" id="{2B3604FB-BE18-F0BA-F746-9409F359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369" r="4555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3" name="Freeform: Shape 3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C1CBC-66CD-1ABA-16D5-FAB7773DF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Algum arquiteto projetou esta casa?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12A7EFE-932A-B2E8-3719-3AC96B510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738E3-757C-92F9-BAE7-5238B32B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uma cidade&#10;&#10;O conteúdo gerado por IA pode estar incorreto.">
            <a:extLst>
              <a:ext uri="{FF2B5EF4-FFF2-40B4-BE49-F238E27FC236}">
                <a16:creationId xmlns:a16="http://schemas.microsoft.com/office/drawing/2014/main" id="{B9C896B6-A500-C4BA-5EFC-55B8E365B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34B533-9EDB-633D-F0BE-0E013C639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Introdução à Arquitetura de Software e 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C9226AF-57A5-D3C2-FFD0-7EB0220D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63F84-9E19-466A-C4F9-05E2F016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3" name="Rectangle 311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7" name="Rectangle 311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Arquitetos trabalhando em uma planta">
            <a:extLst>
              <a:ext uri="{FF2B5EF4-FFF2-40B4-BE49-F238E27FC236}">
                <a16:creationId xmlns:a16="http://schemas.microsoft.com/office/drawing/2014/main" id="{2B199E86-C46F-03D8-8C8A-0786C2DA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14000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119" name="Freeform: Shape 311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09FBA-CEF7-A6C5-2DF1-F2A71783F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O que é arquitetura de software e qual o papel do arquiteto?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BC5BAEF-7566-1992-4DA4-14DEBBD5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F0FF07-FD4A-ECA0-E8C4-4B8DA9539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DFD694E-7B58-3B30-77BE-3A982951C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Tópico ou Fila?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767084-4662-0DF6-3205-B5D91906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0" y="1966293"/>
            <a:ext cx="11130398" cy="445216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1EEA279-1BFC-C48A-A003-AC4F8A42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8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EB784-D406-C87D-C762-09E0ECC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9D5B67F-ED82-6211-DF68-2EDFB924B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0308FE-24F0-5435-6ACB-1AE2BE2E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8662C1-CB79-43A0-4233-2960E68D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7DA55-8FFA-E282-D77D-AF5B6095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DBB4831-0854-5080-7145-E442F33C8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Tópico ou Fila?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B054613-417B-2D2A-7447-B3794CD8C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F2DE5BE-E7E7-0C99-1B5C-33565A20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0" y="3442882"/>
            <a:ext cx="5131088" cy="1975469"/>
          </a:xfrm>
          <a:prstGeom prst="rect">
            <a:avLst/>
          </a:prstGeom>
        </p:spPr>
      </p:pic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5F0C1CA4-CE5F-1804-EDE5-52932DDDD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885" y="2600438"/>
            <a:ext cx="5131087" cy="323258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54030D5-65AB-6340-C4B1-23857D905CDA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1B57A-2411-A1B3-F558-5F27281E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795749D-B2BD-1CF1-3754-BD5B2606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732" b="1000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62839-2FBB-870D-6663-AFCF9F06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Trade-</a:t>
            </a:r>
            <a:r>
              <a:rPr lang="pt-BR" sz="4000" dirty="0" err="1">
                <a:solidFill>
                  <a:srgbClr val="FFFFFF"/>
                </a:solidFill>
              </a:rPr>
              <a:t>offs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B6CB7E-4492-7238-8250-E8868312D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8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10E97-9E10-BF93-E85C-00C2F6AD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48" name="Rectangle 414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2" name="Rectangle 415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omem de terno e gravata segurando uma placa na mão&#10;&#10;O conteúdo gerado por IA pode estar incorreto.">
            <a:extLst>
              <a:ext uri="{FF2B5EF4-FFF2-40B4-BE49-F238E27FC236}">
                <a16:creationId xmlns:a16="http://schemas.microsoft.com/office/drawing/2014/main" id="{F7D42372-38CD-9F85-A486-B37AFFC4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r="17080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4" name="Freeform: Shape 415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FB7DD-9D0C-E74C-46F0-E03B84E1F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83" y="4467718"/>
            <a:ext cx="3052293" cy="1774371"/>
          </a:xfrm>
        </p:spPr>
        <p:txBody>
          <a:bodyPr anchor="t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“A </a:t>
            </a:r>
            <a:r>
              <a:rPr lang="en-US" sz="2400" i="1" dirty="0" err="1">
                <a:solidFill>
                  <a:srgbClr val="FFFFFF"/>
                </a:solidFill>
              </a:rPr>
              <a:t>arquitetura</a:t>
            </a:r>
            <a:r>
              <a:rPr lang="en-US" sz="2400" i="1" dirty="0">
                <a:solidFill>
                  <a:srgbClr val="FFFFFF"/>
                </a:solidFill>
              </a:rPr>
              <a:t> é </a:t>
            </a:r>
            <a:r>
              <a:rPr lang="en-US" sz="2400" i="1" dirty="0" err="1">
                <a:solidFill>
                  <a:srgbClr val="FFFFFF"/>
                </a:solidFill>
              </a:rPr>
              <a:t>sobre</a:t>
            </a:r>
            <a:r>
              <a:rPr lang="en-US" sz="2400" i="1" dirty="0">
                <a:solidFill>
                  <a:srgbClr val="FFFFFF"/>
                </a:solidFill>
              </a:rPr>
              <a:t> as </a:t>
            </a:r>
            <a:r>
              <a:rPr lang="en-US" sz="2400" i="1" dirty="0" err="1">
                <a:solidFill>
                  <a:srgbClr val="FFFFFF"/>
                </a:solidFill>
              </a:rPr>
              <a:t>coisas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importantes</a:t>
            </a:r>
            <a:r>
              <a:rPr lang="en-US" sz="2400" i="1" dirty="0">
                <a:solidFill>
                  <a:srgbClr val="FFFFFF"/>
                </a:solidFill>
              </a:rPr>
              <a:t>. </a:t>
            </a:r>
            <a:br>
              <a:rPr lang="en-US" sz="2400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Seja </a:t>
            </a:r>
            <a:r>
              <a:rPr lang="en-US" sz="2400" i="1" dirty="0" err="1">
                <a:solidFill>
                  <a:srgbClr val="FFFFFF"/>
                </a:solidFill>
              </a:rPr>
              <a:t>lá</a:t>
            </a:r>
            <a:r>
              <a:rPr lang="en-US" sz="2400" i="1" dirty="0">
                <a:solidFill>
                  <a:srgbClr val="FFFFFF"/>
                </a:solidFill>
              </a:rPr>
              <a:t> o que </a:t>
            </a:r>
            <a:r>
              <a:rPr lang="pt-BR" sz="2400" i="1" dirty="0">
                <a:solidFill>
                  <a:srgbClr val="FFFFFF"/>
                </a:solidFill>
              </a:rPr>
              <a:t>for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isso</a:t>
            </a:r>
            <a:r>
              <a:rPr lang="en-US" sz="2400" i="1" dirty="0">
                <a:solidFill>
                  <a:srgbClr val="FFFFFF"/>
                </a:solidFill>
              </a:rPr>
              <a:t> for.”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F330393-41E6-631B-FAA3-20442F660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784F2A7-85DA-AA6C-83B1-B4B27A904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ED558AE-8C2E-05A6-68A8-C9464B3E224B}"/>
              </a:ext>
            </a:extLst>
          </p:cNvPr>
          <p:cNvSpPr txBox="1">
            <a:spLocks/>
          </p:cNvSpPr>
          <p:nvPr/>
        </p:nvSpPr>
        <p:spPr>
          <a:xfrm>
            <a:off x="564558" y="6211956"/>
            <a:ext cx="3052293" cy="572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Ralph Johnson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25CAE2F-C3DB-BD70-A9E5-D434F933D63D}"/>
              </a:ext>
            </a:extLst>
          </p:cNvPr>
          <p:cNvSpPr txBox="1">
            <a:spLocks/>
          </p:cNvSpPr>
          <p:nvPr/>
        </p:nvSpPr>
        <p:spPr>
          <a:xfrm>
            <a:off x="564557" y="2936497"/>
            <a:ext cx="305229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400" i="1" dirty="0">
                <a:solidFill>
                  <a:srgbClr val="FFFFFF"/>
                </a:solidFill>
              </a:rPr>
              <a:t>“</a:t>
            </a:r>
            <a:r>
              <a:rPr lang="en-US" sz="2400" i="1" dirty="0" err="1">
                <a:solidFill>
                  <a:srgbClr val="FFFFFF"/>
                </a:solidFill>
              </a:rPr>
              <a:t>Arquitetura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são</a:t>
            </a:r>
            <a:r>
              <a:rPr lang="en-US" sz="2400" i="1" dirty="0">
                <a:solidFill>
                  <a:srgbClr val="FFFFFF"/>
                </a:solidFill>
              </a:rPr>
              <a:t> as </a:t>
            </a:r>
            <a:r>
              <a:rPr lang="en-US" sz="2400" i="1" dirty="0" err="1">
                <a:solidFill>
                  <a:srgbClr val="FFFFFF"/>
                </a:solidFill>
              </a:rPr>
              <a:t>decisões</a:t>
            </a:r>
            <a:r>
              <a:rPr lang="en-US" sz="2400" i="1" dirty="0">
                <a:solidFill>
                  <a:srgbClr val="FFFFFF"/>
                </a:solidFill>
              </a:rPr>
              <a:t> que </a:t>
            </a:r>
            <a:r>
              <a:rPr lang="en-US" sz="2400" i="1" dirty="0" err="1">
                <a:solidFill>
                  <a:srgbClr val="FFFFFF"/>
                </a:solidFill>
              </a:rPr>
              <a:t>você</a:t>
            </a:r>
            <a:r>
              <a:rPr lang="en-US" sz="2400" i="1" dirty="0">
                <a:solidFill>
                  <a:srgbClr val="FFFFFF"/>
                </a:solidFill>
              </a:rPr>
              <a:t> </a:t>
            </a:r>
            <a:r>
              <a:rPr lang="en-US" sz="2400" i="1" dirty="0" err="1">
                <a:solidFill>
                  <a:srgbClr val="FFFFFF"/>
                </a:solidFill>
              </a:rPr>
              <a:t>gostaria</a:t>
            </a:r>
            <a:r>
              <a:rPr lang="en-US" sz="2400" i="1" dirty="0">
                <a:solidFill>
                  <a:srgbClr val="FFFFFF"/>
                </a:solidFill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</a:rPr>
              <a:t>acertar</a:t>
            </a:r>
            <a:r>
              <a:rPr lang="en-US" sz="2400" i="1" dirty="0">
                <a:solidFill>
                  <a:srgbClr val="FFFFFF"/>
                </a:solidFill>
              </a:rPr>
              <a:t> no </a:t>
            </a:r>
            <a:r>
              <a:rPr lang="en-US" sz="2400" i="1" dirty="0" err="1">
                <a:solidFill>
                  <a:srgbClr val="FFFFFF"/>
                </a:solidFill>
              </a:rPr>
              <a:t>início</a:t>
            </a:r>
            <a:r>
              <a:rPr lang="en-US" sz="2400" i="1" dirty="0">
                <a:solidFill>
                  <a:srgbClr val="FFFFFF"/>
                </a:solidFill>
              </a:rPr>
              <a:t> de um </a:t>
            </a:r>
            <a:r>
              <a:rPr lang="en-US" sz="2400" i="1" dirty="0" err="1">
                <a:solidFill>
                  <a:srgbClr val="FFFFFF"/>
                </a:solidFill>
              </a:rPr>
              <a:t>projeto</a:t>
            </a:r>
            <a:r>
              <a:rPr lang="en-US" sz="2400" i="1" dirty="0">
                <a:solidFill>
                  <a:srgbClr val="FFFFFF"/>
                </a:solidFill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5382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735</Words>
  <Application>Microsoft Office PowerPoint</Application>
  <PresentationFormat>Widescreen</PresentationFormat>
  <Paragraphs>98</Paragraphs>
  <Slides>24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BancoDoBrasil Titulos Medium</vt:lpstr>
      <vt:lpstr>Calibri</vt:lpstr>
      <vt:lpstr>Tema do Office</vt:lpstr>
      <vt:lpstr>1º Curso de Arquitetura de Software</vt:lpstr>
      <vt:lpstr>Aulas Curso Arquitetura de Software</vt:lpstr>
      <vt:lpstr>Algum arquiteto projetou esta casa?</vt:lpstr>
      <vt:lpstr>Introdução à Arquitetura de Software e Trade-offs</vt:lpstr>
      <vt:lpstr>O que é arquitetura de software e qual o papel do arquiteto?</vt:lpstr>
      <vt:lpstr>Tópico ou Fila?</vt:lpstr>
      <vt:lpstr>Tópico ou Fila?</vt:lpstr>
      <vt:lpstr>Trade-offs</vt:lpstr>
      <vt:lpstr>“A arquitetura é sobre as coisas importantes.  Seja lá o que for isso for.”</vt:lpstr>
      <vt:lpstr>“A arquitetura de software trata de fazer escolhas estruturais fundamentais que são custosas de mudar uma vez implementadas”</vt:lpstr>
      <vt:lpstr>“Os arquitetos tendem a ter um escopo mais amplo, incluindo aspectos organizacionais e estratégicos, enquanto os engenheiros tendem a se especializar e entregar software em funcionamento.”</vt:lpstr>
      <vt:lpstr>Existem vários tipos de arquitetos: “arquitetos de rede, arquitetos de segurança, arquitetos de software, arquitetos de soluções, arquitetos empresariais e muitos outros”</vt:lpstr>
      <vt:lpstr>“Tudo em arquitetura de software é um trade-off”  1º lei da arquitetura de software</vt:lpstr>
      <vt:lpstr>“Arquitetura é aquilo que você não pode encontrar no Google nem perguntar a uma LLM”  Mark Richards</vt:lpstr>
      <vt:lpstr>“Não existem respostas certas ou erradas em arquitetura — apenas trade-offs”  Neal Ford</vt:lpstr>
      <vt:lpstr>“Características Arquiteturais”</vt:lpstr>
      <vt:lpstr>Características Arquiteturais</vt:lpstr>
      <vt:lpstr>Características Arquiteturais</vt:lpstr>
      <vt:lpstr>Integração Síncrona ou Assíncrona?</vt:lpstr>
      <vt:lpstr>Trade-offs de características arquiteturais</vt:lpstr>
      <vt:lpstr>Trade-offs de características arquiteturais</vt:lpstr>
      <vt:lpstr>Apresentação do PowerPoint</vt:lpstr>
      <vt:lpstr>Arquiteto de Software</vt:lpstr>
      <vt:lpstr>Sucesso na sua jornada!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Henrique Gross Windmoller</dc:creator>
  <cp:lastModifiedBy>Felipe Henrique Gross Windmoller</cp:lastModifiedBy>
  <cp:revision>29</cp:revision>
  <dcterms:created xsi:type="dcterms:W3CDTF">2025-03-20T18:49:32Z</dcterms:created>
  <dcterms:modified xsi:type="dcterms:W3CDTF">2025-10-18T16:22:34Z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881dc9-f7f2-41de-a334-ceff3dc15b31_Enabled">
    <vt:lpwstr>true</vt:lpwstr>
  </property>
  <property fmtid="{D5CDD505-2E9C-101B-9397-08002B2CF9AE}" pid="3" name="MSIP_Label_40881dc9-f7f2-41de-a334-ceff3dc15b31_SetDate">
    <vt:lpwstr>2025-03-20T19:29:15Z</vt:lpwstr>
  </property>
  <property fmtid="{D5CDD505-2E9C-101B-9397-08002B2CF9AE}" pid="4" name="MSIP_Label_40881dc9-f7f2-41de-a334-ceff3dc15b31_Method">
    <vt:lpwstr>Standard</vt:lpwstr>
  </property>
  <property fmtid="{D5CDD505-2E9C-101B-9397-08002B2CF9AE}" pid="5" name="MSIP_Label_40881dc9-f7f2-41de-a334-ceff3dc15b31_Name">
    <vt:lpwstr>40881dc9-f7f2-41de-a334-ceff3dc15b31</vt:lpwstr>
  </property>
  <property fmtid="{D5CDD505-2E9C-101B-9397-08002B2CF9AE}" pid="6" name="MSIP_Label_40881dc9-f7f2-41de-a334-ceff3dc15b31_SiteId">
    <vt:lpwstr>ea0c2907-38d2-4181-8750-b0b190b60443</vt:lpwstr>
  </property>
  <property fmtid="{D5CDD505-2E9C-101B-9397-08002B2CF9AE}" pid="7" name="MSIP_Label_40881dc9-f7f2-41de-a334-ceff3dc15b31_ActionId">
    <vt:lpwstr>dee62501-2312-4f3b-bf53-423e92e70caa</vt:lpwstr>
  </property>
  <property fmtid="{D5CDD505-2E9C-101B-9397-08002B2CF9AE}" pid="8" name="MSIP_Label_40881dc9-f7f2-41de-a334-ceff3dc15b31_ContentBits">
    <vt:lpwstr>1</vt:lpwstr>
  </property>
  <property fmtid="{D5CDD505-2E9C-101B-9397-08002B2CF9AE}" pid="9" name="MSIP_Label_40881dc9-f7f2-41de-a334-ceff3dc15b31_Tag">
    <vt:lpwstr>10, 3, 0, 1</vt:lpwstr>
  </property>
  <property fmtid="{D5CDD505-2E9C-101B-9397-08002B2CF9AE}" pid="10" name="ClassificationContentMarkingHeaderLocations">
    <vt:lpwstr>Tema do Office:8</vt:lpwstr>
  </property>
  <property fmtid="{D5CDD505-2E9C-101B-9397-08002B2CF9AE}" pid="11" name="ClassificationContentMarkingHeaderText">
    <vt:lpwstr>#interna</vt:lpwstr>
  </property>
</Properties>
</file>